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2D35525D-C799-45E9-8C27-7B8CFB1407FB}" type="datetime1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01/22/2022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C484E22-9E2E-46DB-971E-3AF0097D697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en.wikipedia.org/wiki/Discrete_global_grid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eng.uber.com/h3/" TargetMode="External"/><Relationship Id="rId2" Type="http://schemas.openxmlformats.org/officeDocument/2006/relationships/hyperlink" Target="https://en.wikipedia.org/wiki/Geohash" TargetMode="External"/><Relationship Id="rId3" Type="http://schemas.openxmlformats.org/officeDocument/2006/relationships/hyperlink" Target="https://plus.codes/" TargetMode="External"/><Relationship Id="rId4" Type="http://schemas.openxmlformats.org/officeDocument/2006/relationships/hyperlink" Target="https://plus.codes/" TargetMode="External"/><Relationship Id="rId5" Type="http://schemas.openxmlformats.org/officeDocument/2006/relationships/hyperlink" Target="https://plus.codes/" TargetMode="External"/><Relationship Id="rId6" Type="http://schemas.openxmlformats.org/officeDocument/2006/relationships/hyperlink" Target="https://what3words.com/" TargetMode="External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reendex.es/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learning" TargetMode="External"/><Relationship Id="rId2" Type="http://schemas.openxmlformats.org/officeDocument/2006/relationships/hyperlink" Target="https://es.wikipedia.org/wiki/Inteligencia_artificial" TargetMode="External"/><Relationship Id="rId3" Type="http://schemas.openxmlformats.org/officeDocument/2006/relationships/hyperlink" Target="https://es.wikipedia.org/wiki/Algoritmo" TargetMode="External"/><Relationship Id="rId4" Type="http://schemas.openxmlformats.org/officeDocument/2006/relationships/hyperlink" Target="https://es.wikipedia.org/wiki/Muestra_estad&#237;stica" TargetMode="External"/><Relationship Id="rId5" Type="http://schemas.openxmlformats.org/officeDocument/2006/relationships/hyperlink" Target="https://es.wikipedia.org/wiki/Programa_inform&#225;tico" TargetMode="External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github.com/sacridini/Awesome-Geospatial" TargetMode="External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eodacenter.github.io/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rousseau.io/turf-mapboxjs/" TargetMode="External"/><Relationship Id="rId2" Type="http://schemas.openxmlformats.org/officeDocument/2006/relationships/image" Target="../media/image7.png"/><Relationship Id="rId3" Type="http://schemas.openxmlformats.org/officeDocument/2006/relationships/hyperlink" Target="https://github.com/Turfjs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tensorflow.org/js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://geoblaze.io/" TargetMode="External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95640" y="6231240"/>
            <a:ext cx="1904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s-ES" sz="1200" spc="-1" strike="noStrike">
                <a:solidFill>
                  <a:srgbClr val="b5cdd4"/>
                </a:solidFill>
                <a:latin typeface="Righteous"/>
                <a:ea typeface="Arial"/>
              </a:rPr>
              <a:t>Máster SIG –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" name="Line 2"/>
          <p:cNvSpPr/>
          <p:nvPr/>
        </p:nvSpPr>
        <p:spPr>
          <a:xfrm>
            <a:off x="823680" y="3933000"/>
            <a:ext cx="7639200" cy="4680"/>
          </a:xfrm>
          <a:prstGeom prst="line">
            <a:avLst/>
          </a:prstGeom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"/>
          <p:cNvSpPr/>
          <p:nvPr/>
        </p:nvSpPr>
        <p:spPr>
          <a:xfrm>
            <a:off x="514440" y="2359440"/>
            <a:ext cx="8064000" cy="18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tabLst>
                <a:tab algn="l" pos="0"/>
              </a:tabLst>
            </a:pPr>
            <a:r>
              <a:rPr b="0" lang="es-ES" sz="2800" spc="-1" strike="noStrike">
                <a:solidFill>
                  <a:srgbClr val="ffffff"/>
                </a:solidFill>
                <a:latin typeface="Righteous"/>
                <a:ea typeface="Arial"/>
              </a:rPr>
              <a:t>M2B – Mapas y OpenData: herramientas de localización, visualización y análisis de geodatos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3566880" y="4180680"/>
            <a:ext cx="1822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r>
              <a:rPr b="0" lang="es-ES" sz="1400" spc="-1" strike="noStrike">
                <a:solidFill>
                  <a:srgbClr val="ffffff"/>
                </a:solidFill>
                <a:latin typeface="Righteous"/>
                <a:ea typeface="Arial"/>
              </a:rPr>
              <a:t>TECNOLOGÍAS SIG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3" name="Picture 2" descr="Related image"/>
          <p:cNvPicPr/>
          <p:nvPr/>
        </p:nvPicPr>
        <p:blipFill>
          <a:blip r:embed="rId1"/>
          <a:stretch/>
        </p:blipFill>
        <p:spPr>
          <a:xfrm>
            <a:off x="6156000" y="5511960"/>
            <a:ext cx="2809440" cy="856800"/>
          </a:xfrm>
          <a:prstGeom prst="rect">
            <a:avLst/>
          </a:prstGeom>
          <a:ln>
            <a:noFill/>
          </a:ln>
        </p:spPr>
      </p:pic>
      <p:grpSp>
        <p:nvGrpSpPr>
          <p:cNvPr id="84" name="Group 5"/>
          <p:cNvGrpSpPr/>
          <p:nvPr/>
        </p:nvGrpSpPr>
        <p:grpSpPr>
          <a:xfrm>
            <a:off x="3388680" y="548640"/>
            <a:ext cx="2366280" cy="1433520"/>
            <a:chOff x="3388680" y="548640"/>
            <a:chExt cx="2366280" cy="1433520"/>
          </a:xfrm>
        </p:grpSpPr>
        <p:grpSp>
          <p:nvGrpSpPr>
            <p:cNvPr id="85" name="Group 6"/>
            <p:cNvGrpSpPr/>
            <p:nvPr/>
          </p:nvGrpSpPr>
          <p:grpSpPr>
            <a:xfrm>
              <a:off x="5182920" y="1487520"/>
              <a:ext cx="150840" cy="34560"/>
              <a:chOff x="5182920" y="1487520"/>
              <a:chExt cx="150840" cy="34560"/>
            </a:xfrm>
          </p:grpSpPr>
          <p:sp>
            <p:nvSpPr>
              <p:cNvPr id="86" name="CustomShape 7"/>
              <p:cNvSpPr/>
              <p:nvPr/>
            </p:nvSpPr>
            <p:spPr>
              <a:xfrm>
                <a:off x="5206680" y="1504440"/>
                <a:ext cx="117720" cy="360"/>
              </a:xfrm>
              <a:custGeom>
                <a:avLst/>
                <a:gdLst/>
                <a:ahLst/>
                <a:rect l="l" t="t" r="r" b="b"/>
                <a:pathLst>
                  <a:path w="14227" h="1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0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7" name="Group 8"/>
              <p:cNvGrpSpPr/>
              <p:nvPr/>
            </p:nvGrpSpPr>
            <p:grpSpPr>
              <a:xfrm>
                <a:off x="5294160" y="1487520"/>
                <a:ext cx="39600" cy="34560"/>
                <a:chOff x="5294160" y="1487520"/>
                <a:chExt cx="39600" cy="34560"/>
              </a:xfrm>
            </p:grpSpPr>
            <p:sp>
              <p:nvSpPr>
                <p:cNvPr id="88" name="CustomShape 9"/>
                <p:cNvSpPr/>
                <p:nvPr/>
              </p:nvSpPr>
              <p:spPr>
                <a:xfrm>
                  <a:off x="5294160" y="14875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" name="CustomShape 10"/>
                <p:cNvSpPr/>
                <p:nvPr/>
              </p:nvSpPr>
              <p:spPr>
                <a:xfrm>
                  <a:off x="5307480" y="14979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48" h="1661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90" name="Group 11"/>
              <p:cNvGrpSpPr/>
              <p:nvPr/>
            </p:nvGrpSpPr>
            <p:grpSpPr>
              <a:xfrm>
                <a:off x="5182920" y="1487520"/>
                <a:ext cx="39600" cy="34560"/>
                <a:chOff x="5182920" y="1487520"/>
                <a:chExt cx="39600" cy="34560"/>
              </a:xfrm>
            </p:grpSpPr>
            <p:sp>
              <p:nvSpPr>
                <p:cNvPr id="91" name="CustomShape 12"/>
                <p:cNvSpPr/>
                <p:nvPr/>
              </p:nvSpPr>
              <p:spPr>
                <a:xfrm>
                  <a:off x="5182920" y="14875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2" name="CustomShape 13"/>
                <p:cNvSpPr/>
                <p:nvPr/>
              </p:nvSpPr>
              <p:spPr>
                <a:xfrm>
                  <a:off x="5196240" y="14979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61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93" name="Group 14"/>
            <p:cNvGrpSpPr/>
            <p:nvPr/>
          </p:nvGrpSpPr>
          <p:grpSpPr>
            <a:xfrm>
              <a:off x="4578120" y="606600"/>
              <a:ext cx="127080" cy="90360"/>
              <a:chOff x="4578120" y="606600"/>
              <a:chExt cx="127080" cy="90360"/>
            </a:xfrm>
          </p:grpSpPr>
          <p:grpSp>
            <p:nvGrpSpPr>
              <p:cNvPr id="94" name="Group 15"/>
              <p:cNvGrpSpPr/>
              <p:nvPr/>
            </p:nvGrpSpPr>
            <p:grpSpPr>
              <a:xfrm>
                <a:off x="4601880" y="620640"/>
                <a:ext cx="91440" cy="60480"/>
                <a:chOff x="4601880" y="620640"/>
                <a:chExt cx="91440" cy="60480"/>
              </a:xfrm>
            </p:grpSpPr>
            <p:sp>
              <p:nvSpPr>
                <p:cNvPr id="95" name="CustomShape 16"/>
                <p:cNvSpPr/>
                <p:nvPr/>
              </p:nvSpPr>
              <p:spPr>
                <a:xfrm>
                  <a:off x="4601880" y="620640"/>
                  <a:ext cx="91440" cy="60480"/>
                </a:xfrm>
                <a:custGeom>
                  <a:avLst/>
                  <a:gdLst/>
                  <a:ahLst/>
                  <a:rect l="l" t="t" r="r" b="b"/>
                  <a:pathLst>
                    <a:path w="11045" h="7174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6" name="CustomShape 17"/>
                <p:cNvSpPr/>
                <p:nvPr/>
              </p:nvSpPr>
              <p:spPr>
                <a:xfrm>
                  <a:off x="4601880" y="634320"/>
                  <a:ext cx="51840" cy="14040"/>
                </a:xfrm>
                <a:custGeom>
                  <a:avLst/>
                  <a:gdLst/>
                  <a:ahLst/>
                  <a:rect l="l" t="t" r="r" b="b"/>
                  <a:pathLst>
                    <a:path w="6291" h="1719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97" name="Group 18"/>
              <p:cNvGrpSpPr/>
              <p:nvPr/>
            </p:nvGrpSpPr>
            <p:grpSpPr>
              <a:xfrm>
                <a:off x="4630320" y="632160"/>
                <a:ext cx="39600" cy="34560"/>
                <a:chOff x="4630320" y="632160"/>
                <a:chExt cx="39600" cy="34560"/>
              </a:xfrm>
            </p:grpSpPr>
            <p:sp>
              <p:nvSpPr>
                <p:cNvPr id="98" name="CustomShape 19"/>
                <p:cNvSpPr/>
                <p:nvPr/>
              </p:nvSpPr>
              <p:spPr>
                <a:xfrm>
                  <a:off x="4630320" y="6321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" name="CustomShape 20"/>
                <p:cNvSpPr/>
                <p:nvPr/>
              </p:nvSpPr>
              <p:spPr>
                <a:xfrm>
                  <a:off x="4646160" y="6426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0" name="Group 21"/>
              <p:cNvGrpSpPr/>
              <p:nvPr/>
            </p:nvGrpSpPr>
            <p:grpSpPr>
              <a:xfrm>
                <a:off x="4578120" y="619200"/>
                <a:ext cx="39600" cy="34560"/>
                <a:chOff x="4578120" y="619200"/>
                <a:chExt cx="39600" cy="34560"/>
              </a:xfrm>
            </p:grpSpPr>
            <p:sp>
              <p:nvSpPr>
                <p:cNvPr id="101" name="CustomShape 22"/>
                <p:cNvSpPr/>
                <p:nvPr/>
              </p:nvSpPr>
              <p:spPr>
                <a:xfrm>
                  <a:off x="4578120" y="6192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7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2" name="CustomShape 23"/>
                <p:cNvSpPr/>
                <p:nvPr/>
              </p:nvSpPr>
              <p:spPr>
                <a:xfrm>
                  <a:off x="4593960" y="6296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3" name="Group 24"/>
              <p:cNvGrpSpPr/>
              <p:nvPr/>
            </p:nvGrpSpPr>
            <p:grpSpPr>
              <a:xfrm>
                <a:off x="4610520" y="667440"/>
                <a:ext cx="33840" cy="29520"/>
                <a:chOff x="4610520" y="667440"/>
                <a:chExt cx="33840" cy="29520"/>
              </a:xfrm>
            </p:grpSpPr>
            <p:sp>
              <p:nvSpPr>
                <p:cNvPr id="104" name="CustomShape 25"/>
                <p:cNvSpPr/>
                <p:nvPr/>
              </p:nvSpPr>
              <p:spPr>
                <a:xfrm>
                  <a:off x="4610520" y="667440"/>
                  <a:ext cx="33840" cy="29520"/>
                </a:xfrm>
                <a:custGeom>
                  <a:avLst/>
                  <a:gdLst/>
                  <a:ahLst/>
                  <a:rect l="l" t="t" r="r" b="b"/>
                  <a:pathLst>
                    <a:path w="4114" h="353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" name="CustomShape 26"/>
                <p:cNvSpPr/>
                <p:nvPr/>
              </p:nvSpPr>
              <p:spPr>
                <a:xfrm>
                  <a:off x="4624200" y="677880"/>
                  <a:ext cx="10080" cy="8640"/>
                </a:xfrm>
                <a:custGeom>
                  <a:avLst/>
                  <a:gdLst/>
                  <a:ahLst/>
                  <a:rect l="l" t="t" r="r" b="b"/>
                  <a:pathLst>
                    <a:path w="1259" h="1067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6" name="Group 27"/>
              <p:cNvGrpSpPr/>
              <p:nvPr/>
            </p:nvGrpSpPr>
            <p:grpSpPr>
              <a:xfrm>
                <a:off x="4671360" y="606600"/>
                <a:ext cx="33840" cy="29520"/>
                <a:chOff x="4671360" y="606600"/>
                <a:chExt cx="33840" cy="29520"/>
              </a:xfrm>
            </p:grpSpPr>
            <p:sp>
              <p:nvSpPr>
                <p:cNvPr id="107" name="CustomShape 28"/>
                <p:cNvSpPr/>
                <p:nvPr/>
              </p:nvSpPr>
              <p:spPr>
                <a:xfrm>
                  <a:off x="4671360" y="606600"/>
                  <a:ext cx="33840" cy="29520"/>
                </a:xfrm>
                <a:custGeom>
                  <a:avLst/>
                  <a:gdLst/>
                  <a:ahLst/>
                  <a:rect l="l" t="t" r="r" b="b"/>
                  <a:pathLst>
                    <a:path w="4126" h="3535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" name="CustomShape 29"/>
                <p:cNvSpPr/>
                <p:nvPr/>
              </p:nvSpPr>
              <p:spPr>
                <a:xfrm>
                  <a:off x="4686480" y="617040"/>
                  <a:ext cx="8640" cy="8640"/>
                </a:xfrm>
                <a:custGeom>
                  <a:avLst/>
                  <a:gdLst/>
                  <a:ahLst/>
                  <a:rect l="l" t="t" r="r" b="b"/>
                  <a:pathLst>
                    <a:path w="1078" h="1065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09" name="Group 30"/>
            <p:cNvGrpSpPr/>
            <p:nvPr/>
          </p:nvGrpSpPr>
          <p:grpSpPr>
            <a:xfrm>
              <a:off x="5273280" y="1584360"/>
              <a:ext cx="283680" cy="269640"/>
              <a:chOff x="5273280" y="1584360"/>
              <a:chExt cx="283680" cy="269640"/>
            </a:xfrm>
          </p:grpSpPr>
          <p:grpSp>
            <p:nvGrpSpPr>
              <p:cNvPr id="110" name="Group 31"/>
              <p:cNvGrpSpPr/>
              <p:nvPr/>
            </p:nvGrpSpPr>
            <p:grpSpPr>
              <a:xfrm>
                <a:off x="5297040" y="1600920"/>
                <a:ext cx="250560" cy="235080"/>
                <a:chOff x="5297040" y="1600920"/>
                <a:chExt cx="250560" cy="235080"/>
              </a:xfrm>
            </p:grpSpPr>
            <p:sp>
              <p:nvSpPr>
                <p:cNvPr id="111" name="CustomShape 32"/>
                <p:cNvSpPr/>
                <p:nvPr/>
              </p:nvSpPr>
              <p:spPr>
                <a:xfrm>
                  <a:off x="5297040" y="1600920"/>
                  <a:ext cx="152640" cy="186840"/>
                </a:xfrm>
                <a:custGeom>
                  <a:avLst/>
                  <a:gdLst/>
                  <a:ahLst/>
                  <a:rect l="l" t="t" r="r" b="b"/>
                  <a:pathLst>
                    <a:path w="18436" h="22102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" name="CustomShape 33"/>
                <p:cNvSpPr/>
                <p:nvPr/>
              </p:nvSpPr>
              <p:spPr>
                <a:xfrm>
                  <a:off x="5399280" y="1689840"/>
                  <a:ext cx="141480" cy="145800"/>
                </a:xfrm>
                <a:custGeom>
                  <a:avLst/>
                  <a:gdLst/>
                  <a:ahLst/>
                  <a:rect l="l" t="t" r="r" b="b"/>
                  <a:pathLst>
                    <a:path w="17082" h="17239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" name="CustomShape 34"/>
                <p:cNvSpPr/>
                <p:nvPr/>
              </p:nvSpPr>
              <p:spPr>
                <a:xfrm>
                  <a:off x="5443200" y="1601640"/>
                  <a:ext cx="104400" cy="87480"/>
                </a:xfrm>
                <a:custGeom>
                  <a:avLst/>
                  <a:gdLst/>
                  <a:ahLst/>
                  <a:rect l="l" t="t" r="r" b="b"/>
                  <a:pathLst>
                    <a:path w="12606" h="1038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" name="CustomShape 35"/>
                <p:cNvSpPr/>
                <p:nvPr/>
              </p:nvSpPr>
              <p:spPr>
                <a:xfrm>
                  <a:off x="5399280" y="1707120"/>
                  <a:ext cx="109080" cy="55440"/>
                </a:xfrm>
                <a:custGeom>
                  <a:avLst/>
                  <a:gdLst/>
                  <a:ahLst/>
                  <a:rect l="l" t="t" r="r" b="b"/>
                  <a:pathLst>
                    <a:path w="13186" h="6594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" name="CustomShape 36"/>
                <p:cNvSpPr/>
                <p:nvPr/>
              </p:nvSpPr>
              <p:spPr>
                <a:xfrm>
                  <a:off x="5392800" y="1782360"/>
                  <a:ext cx="111600" cy="53640"/>
                </a:xfrm>
                <a:custGeom>
                  <a:avLst/>
                  <a:gdLst/>
                  <a:ahLst/>
                  <a:rect l="l" t="t" r="r" b="b"/>
                  <a:pathLst>
                    <a:path w="13476" h="63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6" name="CustomShape 37"/>
                <p:cNvSpPr/>
                <p:nvPr/>
              </p:nvSpPr>
              <p:spPr>
                <a:xfrm>
                  <a:off x="5297040" y="1699920"/>
                  <a:ext cx="101880" cy="6840"/>
                </a:xfrm>
                <a:custGeom>
                  <a:avLst/>
                  <a:gdLst/>
                  <a:ahLst/>
                  <a:rect l="l" t="t" r="r" b="b"/>
                  <a:pathLst>
                    <a:path w="12291" h="835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17" name="Group 38"/>
              <p:cNvGrpSpPr/>
              <p:nvPr/>
            </p:nvGrpSpPr>
            <p:grpSpPr>
              <a:xfrm>
                <a:off x="5273280" y="1690560"/>
                <a:ext cx="39600" cy="34560"/>
                <a:chOff x="5273280" y="1690560"/>
                <a:chExt cx="39600" cy="34560"/>
              </a:xfrm>
            </p:grpSpPr>
            <p:sp>
              <p:nvSpPr>
                <p:cNvPr id="118" name="CustomShape 39"/>
                <p:cNvSpPr/>
                <p:nvPr/>
              </p:nvSpPr>
              <p:spPr>
                <a:xfrm>
                  <a:off x="5273280" y="16905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9" name="CustomShape 40"/>
                <p:cNvSpPr/>
                <p:nvPr/>
              </p:nvSpPr>
              <p:spPr>
                <a:xfrm>
                  <a:off x="5286960" y="17006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2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0" name="Group 41"/>
              <p:cNvGrpSpPr/>
              <p:nvPr/>
            </p:nvGrpSpPr>
            <p:grpSpPr>
              <a:xfrm>
                <a:off x="5371560" y="1765800"/>
                <a:ext cx="39600" cy="34560"/>
                <a:chOff x="5371560" y="1765800"/>
                <a:chExt cx="39600" cy="34560"/>
              </a:xfrm>
            </p:grpSpPr>
            <p:sp>
              <p:nvSpPr>
                <p:cNvPr id="121" name="CustomShape 42"/>
                <p:cNvSpPr/>
                <p:nvPr/>
              </p:nvSpPr>
              <p:spPr>
                <a:xfrm>
                  <a:off x="5371560" y="17658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5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2" name="CustomShape 43"/>
                <p:cNvSpPr/>
                <p:nvPr/>
              </p:nvSpPr>
              <p:spPr>
                <a:xfrm>
                  <a:off x="5384880" y="17762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49" h="1658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3" name="Group 44"/>
              <p:cNvGrpSpPr/>
              <p:nvPr/>
            </p:nvGrpSpPr>
            <p:grpSpPr>
              <a:xfrm>
                <a:off x="5431680" y="1584360"/>
                <a:ext cx="34920" cy="34560"/>
                <a:chOff x="5431680" y="1584360"/>
                <a:chExt cx="34920" cy="34560"/>
              </a:xfrm>
            </p:grpSpPr>
            <p:sp>
              <p:nvSpPr>
                <p:cNvPr id="124" name="CustomShape 45"/>
                <p:cNvSpPr/>
                <p:nvPr/>
              </p:nvSpPr>
              <p:spPr>
                <a:xfrm>
                  <a:off x="5431680" y="1584360"/>
                  <a:ext cx="34920" cy="34560"/>
                </a:xfrm>
                <a:custGeom>
                  <a:avLst/>
                  <a:gdLst/>
                  <a:ahLst/>
                  <a:rect l="l" t="t" r="r" b="b"/>
                  <a:pathLst>
                    <a:path w="4235" h="4102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5" name="CustomShape 46"/>
                <p:cNvSpPr/>
                <p:nvPr/>
              </p:nvSpPr>
              <p:spPr>
                <a:xfrm>
                  <a:off x="5439960" y="15948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71" h="166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6" name="Group 47"/>
              <p:cNvGrpSpPr/>
              <p:nvPr/>
            </p:nvGrpSpPr>
            <p:grpSpPr>
              <a:xfrm>
                <a:off x="5492880" y="1819440"/>
                <a:ext cx="34920" cy="34560"/>
                <a:chOff x="5492880" y="1819440"/>
                <a:chExt cx="34920" cy="34560"/>
              </a:xfrm>
            </p:grpSpPr>
            <p:sp>
              <p:nvSpPr>
                <p:cNvPr id="127" name="CustomShape 48"/>
                <p:cNvSpPr/>
                <p:nvPr/>
              </p:nvSpPr>
              <p:spPr>
                <a:xfrm>
                  <a:off x="5492880" y="1819440"/>
                  <a:ext cx="34920" cy="34560"/>
                </a:xfrm>
                <a:custGeom>
                  <a:avLst/>
                  <a:gdLst/>
                  <a:ahLst/>
                  <a:rect l="l" t="t" r="r" b="b"/>
                  <a:pathLst>
                    <a:path w="4259" h="4103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8" name="CustomShape 49"/>
                <p:cNvSpPr/>
                <p:nvPr/>
              </p:nvSpPr>
              <p:spPr>
                <a:xfrm>
                  <a:off x="5501520" y="182988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59" h="16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29" name="Group 50"/>
              <p:cNvGrpSpPr/>
              <p:nvPr/>
            </p:nvGrpSpPr>
            <p:grpSpPr>
              <a:xfrm>
                <a:off x="5522400" y="1673280"/>
                <a:ext cx="34560" cy="34560"/>
                <a:chOff x="5522400" y="1673280"/>
                <a:chExt cx="34560" cy="34560"/>
              </a:xfrm>
            </p:grpSpPr>
            <p:sp>
              <p:nvSpPr>
                <p:cNvPr id="130" name="CustomShape 51"/>
                <p:cNvSpPr/>
                <p:nvPr/>
              </p:nvSpPr>
              <p:spPr>
                <a:xfrm>
                  <a:off x="5522400" y="1673280"/>
                  <a:ext cx="34560" cy="34560"/>
                </a:xfrm>
                <a:custGeom>
                  <a:avLst/>
                  <a:gdLst/>
                  <a:ahLst/>
                  <a:rect l="l" t="t" r="r" b="b"/>
                  <a:pathLst>
                    <a:path w="4210" h="4114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" name="CustomShape 52"/>
                <p:cNvSpPr/>
                <p:nvPr/>
              </p:nvSpPr>
              <p:spPr>
                <a:xfrm>
                  <a:off x="5531040" y="16837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70" h="166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32" name="Group 53"/>
              <p:cNvGrpSpPr/>
              <p:nvPr/>
            </p:nvGrpSpPr>
            <p:grpSpPr>
              <a:xfrm>
                <a:off x="5375160" y="1693440"/>
                <a:ext cx="32760" cy="28800"/>
                <a:chOff x="5375160" y="1693440"/>
                <a:chExt cx="32760" cy="28800"/>
              </a:xfrm>
            </p:grpSpPr>
            <p:sp>
              <p:nvSpPr>
                <p:cNvPr id="133" name="CustomShape 54"/>
                <p:cNvSpPr/>
                <p:nvPr/>
              </p:nvSpPr>
              <p:spPr>
                <a:xfrm>
                  <a:off x="5375160" y="16934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1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4" name="CustomShape 55"/>
                <p:cNvSpPr/>
                <p:nvPr/>
              </p:nvSpPr>
              <p:spPr>
                <a:xfrm>
                  <a:off x="5390280" y="17038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35" name="Group 56"/>
              <p:cNvGrpSpPr/>
              <p:nvPr/>
            </p:nvGrpSpPr>
            <p:grpSpPr>
              <a:xfrm>
                <a:off x="5484600" y="1749240"/>
                <a:ext cx="32760" cy="28800"/>
                <a:chOff x="5484600" y="1749240"/>
                <a:chExt cx="32760" cy="28800"/>
              </a:xfrm>
            </p:grpSpPr>
            <p:sp>
              <p:nvSpPr>
                <p:cNvPr id="136" name="CustomShape 57"/>
                <p:cNvSpPr/>
                <p:nvPr/>
              </p:nvSpPr>
              <p:spPr>
                <a:xfrm>
                  <a:off x="5484600" y="17492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7" name="CustomShape 58"/>
                <p:cNvSpPr/>
                <p:nvPr/>
              </p:nvSpPr>
              <p:spPr>
                <a:xfrm>
                  <a:off x="5499720" y="17596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38" name="Group 59"/>
            <p:cNvGrpSpPr/>
            <p:nvPr/>
          </p:nvGrpSpPr>
          <p:grpSpPr>
            <a:xfrm>
              <a:off x="3789720" y="725760"/>
              <a:ext cx="99720" cy="90360"/>
              <a:chOff x="3789720" y="725760"/>
              <a:chExt cx="99720" cy="90360"/>
            </a:xfrm>
          </p:grpSpPr>
          <p:grpSp>
            <p:nvGrpSpPr>
              <p:cNvPr id="139" name="Group 60"/>
              <p:cNvGrpSpPr/>
              <p:nvPr/>
            </p:nvGrpSpPr>
            <p:grpSpPr>
              <a:xfrm>
                <a:off x="3813480" y="739440"/>
                <a:ext cx="62640" cy="61560"/>
                <a:chOff x="3813480" y="739440"/>
                <a:chExt cx="62640" cy="61560"/>
              </a:xfrm>
            </p:grpSpPr>
            <p:sp>
              <p:nvSpPr>
                <p:cNvPr id="140" name="CustomShape 61"/>
                <p:cNvSpPr/>
                <p:nvPr/>
              </p:nvSpPr>
              <p:spPr>
                <a:xfrm>
                  <a:off x="3813480" y="739440"/>
                  <a:ext cx="62640" cy="61200"/>
                </a:xfrm>
                <a:custGeom>
                  <a:avLst/>
                  <a:gdLst/>
                  <a:ahLst/>
                  <a:rect l="l" t="t" r="r" b="b"/>
                  <a:pathLst>
                    <a:path w="7574" h="7259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1" name="CustomShape 62"/>
                <p:cNvSpPr/>
                <p:nvPr/>
              </p:nvSpPr>
              <p:spPr>
                <a:xfrm>
                  <a:off x="3839040" y="743760"/>
                  <a:ext cx="16200" cy="57240"/>
                </a:xfrm>
                <a:custGeom>
                  <a:avLst/>
                  <a:gdLst/>
                  <a:ahLst/>
                  <a:rect l="l" t="t" r="r" b="b"/>
                  <a:pathLst>
                    <a:path w="1997" h="678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2" name="CustomShape 63"/>
                <p:cNvSpPr/>
                <p:nvPr/>
              </p:nvSpPr>
              <p:spPr>
                <a:xfrm>
                  <a:off x="3816360" y="759240"/>
                  <a:ext cx="59760" cy="14760"/>
                </a:xfrm>
                <a:custGeom>
                  <a:avLst/>
                  <a:gdLst/>
                  <a:ahLst/>
                  <a:rect l="l" t="t" r="r" b="b"/>
                  <a:pathLst>
                    <a:path w="7223" h="1791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3" name="Group 64"/>
              <p:cNvGrpSpPr/>
              <p:nvPr/>
            </p:nvGrpSpPr>
            <p:grpSpPr>
              <a:xfrm>
                <a:off x="3789720" y="742680"/>
                <a:ext cx="39600" cy="34560"/>
                <a:chOff x="3789720" y="742680"/>
                <a:chExt cx="39600" cy="34560"/>
              </a:xfrm>
            </p:grpSpPr>
            <p:sp>
              <p:nvSpPr>
                <p:cNvPr id="144" name="CustomShape 65"/>
                <p:cNvSpPr/>
                <p:nvPr/>
              </p:nvSpPr>
              <p:spPr>
                <a:xfrm>
                  <a:off x="3789720" y="7426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5" name="CustomShape 66"/>
                <p:cNvSpPr/>
                <p:nvPr/>
              </p:nvSpPr>
              <p:spPr>
                <a:xfrm>
                  <a:off x="3805920" y="7531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6" name="Group 67"/>
              <p:cNvGrpSpPr/>
              <p:nvPr/>
            </p:nvGrpSpPr>
            <p:grpSpPr>
              <a:xfrm>
                <a:off x="3856680" y="760680"/>
                <a:ext cx="32760" cy="28800"/>
                <a:chOff x="3856680" y="760680"/>
                <a:chExt cx="32760" cy="28800"/>
              </a:xfrm>
            </p:grpSpPr>
            <p:sp>
              <p:nvSpPr>
                <p:cNvPr id="147" name="CustomShape 68"/>
                <p:cNvSpPr/>
                <p:nvPr/>
              </p:nvSpPr>
              <p:spPr>
                <a:xfrm>
                  <a:off x="3856680" y="7606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" name="CustomShape 69"/>
                <p:cNvSpPr/>
                <p:nvPr/>
              </p:nvSpPr>
              <p:spPr>
                <a:xfrm>
                  <a:off x="3871440" y="77112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49" name="Group 70"/>
              <p:cNvGrpSpPr/>
              <p:nvPr/>
            </p:nvGrpSpPr>
            <p:grpSpPr>
              <a:xfrm>
                <a:off x="3835800" y="725760"/>
                <a:ext cx="32760" cy="28800"/>
                <a:chOff x="3835800" y="725760"/>
                <a:chExt cx="32760" cy="28800"/>
              </a:xfrm>
            </p:grpSpPr>
            <p:sp>
              <p:nvSpPr>
                <p:cNvPr id="150" name="CustomShape 71"/>
                <p:cNvSpPr/>
                <p:nvPr/>
              </p:nvSpPr>
              <p:spPr>
                <a:xfrm>
                  <a:off x="3835800" y="7257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2" h="3421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" name="CustomShape 72"/>
                <p:cNvSpPr/>
                <p:nvPr/>
              </p:nvSpPr>
              <p:spPr>
                <a:xfrm>
                  <a:off x="3850560" y="7362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52" name="Group 73"/>
              <p:cNvGrpSpPr/>
              <p:nvPr/>
            </p:nvGrpSpPr>
            <p:grpSpPr>
              <a:xfrm>
                <a:off x="3814920" y="787320"/>
                <a:ext cx="32760" cy="28800"/>
                <a:chOff x="3814920" y="787320"/>
                <a:chExt cx="32760" cy="28800"/>
              </a:xfrm>
            </p:grpSpPr>
            <p:sp>
              <p:nvSpPr>
                <p:cNvPr id="153" name="CustomShape 74"/>
                <p:cNvSpPr/>
                <p:nvPr/>
              </p:nvSpPr>
              <p:spPr>
                <a:xfrm>
                  <a:off x="3814920" y="7873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6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4" name="CustomShape 75"/>
                <p:cNvSpPr/>
                <p:nvPr/>
              </p:nvSpPr>
              <p:spPr>
                <a:xfrm>
                  <a:off x="3828600" y="7977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5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55" name="Group 76"/>
            <p:cNvGrpSpPr/>
            <p:nvPr/>
          </p:nvGrpSpPr>
          <p:grpSpPr>
            <a:xfrm>
              <a:off x="3902760" y="756720"/>
              <a:ext cx="195120" cy="147600"/>
              <a:chOff x="3902760" y="756720"/>
              <a:chExt cx="195120" cy="147600"/>
            </a:xfrm>
          </p:grpSpPr>
          <p:grpSp>
            <p:nvGrpSpPr>
              <p:cNvPr id="156" name="Group 77"/>
              <p:cNvGrpSpPr/>
              <p:nvPr/>
            </p:nvGrpSpPr>
            <p:grpSpPr>
              <a:xfrm>
                <a:off x="3926880" y="770400"/>
                <a:ext cx="161640" cy="118440"/>
                <a:chOff x="3926880" y="770400"/>
                <a:chExt cx="161640" cy="118440"/>
              </a:xfrm>
            </p:grpSpPr>
            <p:sp>
              <p:nvSpPr>
                <p:cNvPr id="157" name="CustomShape 78"/>
                <p:cNvSpPr/>
                <p:nvPr/>
              </p:nvSpPr>
              <p:spPr>
                <a:xfrm>
                  <a:off x="3926880" y="770400"/>
                  <a:ext cx="161640" cy="118440"/>
                </a:xfrm>
                <a:custGeom>
                  <a:avLst/>
                  <a:gdLst/>
                  <a:ahLst/>
                  <a:rect l="l" t="t" r="r" b="b"/>
                  <a:pathLst>
                    <a:path w="19513" h="14021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8" name="CustomShape 79"/>
                <p:cNvSpPr/>
                <p:nvPr/>
              </p:nvSpPr>
              <p:spPr>
                <a:xfrm>
                  <a:off x="3978000" y="770760"/>
                  <a:ext cx="23040" cy="21960"/>
                </a:xfrm>
                <a:custGeom>
                  <a:avLst/>
                  <a:gdLst/>
                  <a:ahLst/>
                  <a:rect l="l" t="t" r="r" b="b"/>
                  <a:pathLst>
                    <a:path w="2819" h="2614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9" name="CustomShape 80"/>
                <p:cNvSpPr/>
                <p:nvPr/>
              </p:nvSpPr>
              <p:spPr>
                <a:xfrm>
                  <a:off x="4001400" y="778680"/>
                  <a:ext cx="44280" cy="14040"/>
                </a:xfrm>
                <a:custGeom>
                  <a:avLst/>
                  <a:gdLst/>
                  <a:ahLst/>
                  <a:rect l="l" t="t" r="r" b="b"/>
                  <a:pathLst>
                    <a:path w="5384" h="1695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0" name="CustomShape 81"/>
                <p:cNvSpPr/>
                <p:nvPr/>
              </p:nvSpPr>
              <p:spPr>
                <a:xfrm>
                  <a:off x="4046040" y="778680"/>
                  <a:ext cx="360" cy="77040"/>
                </a:xfrm>
                <a:custGeom>
                  <a:avLst/>
                  <a:gdLst/>
                  <a:ahLst/>
                  <a:rect l="l" t="t" r="r" b="b"/>
                  <a:pathLst>
                    <a:path w="1" h="9122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1" name="Group 82"/>
              <p:cNvGrpSpPr/>
              <p:nvPr/>
            </p:nvGrpSpPr>
            <p:grpSpPr>
              <a:xfrm>
                <a:off x="3958200" y="756720"/>
                <a:ext cx="32760" cy="28800"/>
                <a:chOff x="3958200" y="756720"/>
                <a:chExt cx="32760" cy="28800"/>
              </a:xfrm>
            </p:grpSpPr>
            <p:sp>
              <p:nvSpPr>
                <p:cNvPr id="162" name="CustomShape 83"/>
                <p:cNvSpPr/>
                <p:nvPr/>
              </p:nvSpPr>
              <p:spPr>
                <a:xfrm>
                  <a:off x="3958200" y="756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" name="CustomShape 84"/>
                <p:cNvSpPr/>
                <p:nvPr/>
              </p:nvSpPr>
              <p:spPr>
                <a:xfrm>
                  <a:off x="3972960" y="7671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4" name="Group 85"/>
              <p:cNvGrpSpPr/>
              <p:nvPr/>
            </p:nvGrpSpPr>
            <p:grpSpPr>
              <a:xfrm>
                <a:off x="3902760" y="764640"/>
                <a:ext cx="32760" cy="28800"/>
                <a:chOff x="3902760" y="764640"/>
                <a:chExt cx="32760" cy="28800"/>
              </a:xfrm>
            </p:grpSpPr>
            <p:sp>
              <p:nvSpPr>
                <p:cNvPr id="165" name="CustomShape 86"/>
                <p:cNvSpPr/>
                <p:nvPr/>
              </p:nvSpPr>
              <p:spPr>
                <a:xfrm>
                  <a:off x="3902760" y="7646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1" h="342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" name="CustomShape 87"/>
                <p:cNvSpPr/>
                <p:nvPr/>
              </p:nvSpPr>
              <p:spPr>
                <a:xfrm>
                  <a:off x="3917880" y="7750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7" name="Group 88"/>
              <p:cNvGrpSpPr/>
              <p:nvPr/>
            </p:nvGrpSpPr>
            <p:grpSpPr>
              <a:xfrm>
                <a:off x="3981600" y="779400"/>
                <a:ext cx="32760" cy="28800"/>
                <a:chOff x="3981600" y="779400"/>
                <a:chExt cx="32760" cy="28800"/>
              </a:xfrm>
            </p:grpSpPr>
            <p:sp>
              <p:nvSpPr>
                <p:cNvPr id="168" name="CustomShape 89"/>
                <p:cNvSpPr/>
                <p:nvPr/>
              </p:nvSpPr>
              <p:spPr>
                <a:xfrm>
                  <a:off x="3981600" y="7794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6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9" name="CustomShape 90"/>
                <p:cNvSpPr/>
                <p:nvPr/>
              </p:nvSpPr>
              <p:spPr>
                <a:xfrm>
                  <a:off x="3996360" y="7898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8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70" name="Group 91"/>
              <p:cNvGrpSpPr/>
              <p:nvPr/>
            </p:nvGrpSpPr>
            <p:grpSpPr>
              <a:xfrm>
                <a:off x="4026240" y="765000"/>
                <a:ext cx="32760" cy="28440"/>
                <a:chOff x="4026240" y="765000"/>
                <a:chExt cx="32760" cy="28440"/>
              </a:xfrm>
            </p:grpSpPr>
            <p:sp>
              <p:nvSpPr>
                <p:cNvPr id="171" name="CustomShape 92"/>
                <p:cNvSpPr/>
                <p:nvPr/>
              </p:nvSpPr>
              <p:spPr>
                <a:xfrm>
                  <a:off x="4026240" y="765000"/>
                  <a:ext cx="32760" cy="28440"/>
                </a:xfrm>
                <a:custGeom>
                  <a:avLst/>
                  <a:gdLst/>
                  <a:ahLst/>
                  <a:rect l="l" t="t" r="r" b="b"/>
                  <a:pathLst>
                    <a:path w="3993" h="3418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" name="CustomShape 93"/>
                <p:cNvSpPr/>
                <p:nvPr/>
              </p:nvSpPr>
              <p:spPr>
                <a:xfrm>
                  <a:off x="4039560" y="7754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4" h="96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73" name="Group 94"/>
              <p:cNvGrpSpPr/>
              <p:nvPr/>
            </p:nvGrpSpPr>
            <p:grpSpPr>
              <a:xfrm>
                <a:off x="4026240" y="842040"/>
                <a:ext cx="32760" cy="28800"/>
                <a:chOff x="4026240" y="842040"/>
                <a:chExt cx="32760" cy="28800"/>
              </a:xfrm>
            </p:grpSpPr>
            <p:sp>
              <p:nvSpPr>
                <p:cNvPr id="174" name="CustomShape 95"/>
                <p:cNvSpPr/>
                <p:nvPr/>
              </p:nvSpPr>
              <p:spPr>
                <a:xfrm>
                  <a:off x="4026240" y="8420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4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5" name="CustomShape 96"/>
                <p:cNvSpPr/>
                <p:nvPr/>
              </p:nvSpPr>
              <p:spPr>
                <a:xfrm>
                  <a:off x="4039560" y="8524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4" h="965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76" name="Group 97"/>
              <p:cNvGrpSpPr/>
              <p:nvPr/>
            </p:nvGrpSpPr>
            <p:grpSpPr>
              <a:xfrm>
                <a:off x="4065120" y="875520"/>
                <a:ext cx="32760" cy="28800"/>
                <a:chOff x="4065120" y="875520"/>
                <a:chExt cx="32760" cy="28800"/>
              </a:xfrm>
            </p:grpSpPr>
            <p:sp>
              <p:nvSpPr>
                <p:cNvPr id="177" name="CustomShape 98"/>
                <p:cNvSpPr/>
                <p:nvPr/>
              </p:nvSpPr>
              <p:spPr>
                <a:xfrm>
                  <a:off x="4065120" y="8755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8" name="CustomShape 99"/>
                <p:cNvSpPr/>
                <p:nvPr/>
              </p:nvSpPr>
              <p:spPr>
                <a:xfrm>
                  <a:off x="4078800" y="8859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79" name="Group 100"/>
            <p:cNvGrpSpPr/>
            <p:nvPr/>
          </p:nvGrpSpPr>
          <p:grpSpPr>
            <a:xfrm>
              <a:off x="3885840" y="693360"/>
              <a:ext cx="81720" cy="39960"/>
              <a:chOff x="3885840" y="693360"/>
              <a:chExt cx="81720" cy="39960"/>
            </a:xfrm>
          </p:grpSpPr>
          <p:sp>
            <p:nvSpPr>
              <p:cNvPr id="180" name="CustomShape 101"/>
              <p:cNvSpPr/>
              <p:nvPr/>
            </p:nvSpPr>
            <p:spPr>
              <a:xfrm>
                <a:off x="3906000" y="707040"/>
                <a:ext cx="52560" cy="10800"/>
              </a:xfrm>
              <a:custGeom>
                <a:avLst/>
                <a:gdLst/>
                <a:ahLst/>
                <a:rect l="l" t="t" r="r" b="b"/>
                <a:pathLst>
                  <a:path w="6352" h="1319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0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81" name="Group 102"/>
              <p:cNvGrpSpPr/>
              <p:nvPr/>
            </p:nvGrpSpPr>
            <p:grpSpPr>
              <a:xfrm>
                <a:off x="3934800" y="693360"/>
                <a:ext cx="32760" cy="28800"/>
                <a:chOff x="3934800" y="693360"/>
                <a:chExt cx="32760" cy="28800"/>
              </a:xfrm>
            </p:grpSpPr>
            <p:sp>
              <p:nvSpPr>
                <p:cNvPr id="182" name="CustomShape 103"/>
                <p:cNvSpPr/>
                <p:nvPr/>
              </p:nvSpPr>
              <p:spPr>
                <a:xfrm>
                  <a:off x="3934800" y="6933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2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3" name="CustomShape 104"/>
                <p:cNvSpPr/>
                <p:nvPr/>
              </p:nvSpPr>
              <p:spPr>
                <a:xfrm>
                  <a:off x="3948120" y="70380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7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84" name="Group 105"/>
              <p:cNvGrpSpPr/>
              <p:nvPr/>
            </p:nvGrpSpPr>
            <p:grpSpPr>
              <a:xfrm>
                <a:off x="3885840" y="704520"/>
                <a:ext cx="32760" cy="28800"/>
                <a:chOff x="3885840" y="704520"/>
                <a:chExt cx="32760" cy="28800"/>
              </a:xfrm>
            </p:grpSpPr>
            <p:sp>
              <p:nvSpPr>
                <p:cNvPr id="185" name="CustomShape 106"/>
                <p:cNvSpPr/>
                <p:nvPr/>
              </p:nvSpPr>
              <p:spPr>
                <a:xfrm>
                  <a:off x="3885840" y="7045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1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6" name="CustomShape 107"/>
                <p:cNvSpPr/>
                <p:nvPr/>
              </p:nvSpPr>
              <p:spPr>
                <a:xfrm>
                  <a:off x="3899520" y="7149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4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187" name="Group 108"/>
            <p:cNvGrpSpPr/>
            <p:nvPr/>
          </p:nvGrpSpPr>
          <p:grpSpPr>
            <a:xfrm>
              <a:off x="3675960" y="549720"/>
              <a:ext cx="403560" cy="204840"/>
              <a:chOff x="3675960" y="549720"/>
              <a:chExt cx="403560" cy="204840"/>
            </a:xfrm>
          </p:grpSpPr>
          <p:grpSp>
            <p:nvGrpSpPr>
              <p:cNvPr id="188" name="Group 109"/>
              <p:cNvGrpSpPr/>
              <p:nvPr/>
            </p:nvGrpSpPr>
            <p:grpSpPr>
              <a:xfrm>
                <a:off x="3695760" y="566280"/>
                <a:ext cx="370440" cy="172800"/>
                <a:chOff x="3695760" y="566280"/>
                <a:chExt cx="370440" cy="172800"/>
              </a:xfrm>
            </p:grpSpPr>
            <p:sp>
              <p:nvSpPr>
                <p:cNvPr id="189" name="CustomShape 110"/>
                <p:cNvSpPr/>
                <p:nvPr/>
              </p:nvSpPr>
              <p:spPr>
                <a:xfrm>
                  <a:off x="3699720" y="566280"/>
                  <a:ext cx="366480" cy="172800"/>
                </a:xfrm>
                <a:custGeom>
                  <a:avLst/>
                  <a:gdLst/>
                  <a:ahLst/>
                  <a:rect l="l" t="t" r="r" b="b"/>
                  <a:pathLst>
                    <a:path w="44166" h="20432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0" name="CustomShape 111"/>
                <p:cNvSpPr/>
                <p:nvPr/>
              </p:nvSpPr>
              <p:spPr>
                <a:xfrm>
                  <a:off x="3695760" y="663840"/>
                  <a:ext cx="76680" cy="75240"/>
                </a:xfrm>
                <a:custGeom>
                  <a:avLst/>
                  <a:gdLst/>
                  <a:ahLst/>
                  <a:rect l="l" t="t" r="r" b="b"/>
                  <a:pathLst>
                    <a:path w="9279" h="8916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1" name="CustomShape 112"/>
                <p:cNvSpPr/>
                <p:nvPr/>
              </p:nvSpPr>
              <p:spPr>
                <a:xfrm>
                  <a:off x="3771720" y="696960"/>
                  <a:ext cx="83520" cy="20880"/>
                </a:xfrm>
                <a:custGeom>
                  <a:avLst/>
                  <a:gdLst/>
                  <a:ahLst/>
                  <a:rect l="l" t="t" r="r" b="b"/>
                  <a:pathLst>
                    <a:path w="10114" h="2493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2" name="CustomShape 113"/>
                <p:cNvSpPr/>
                <p:nvPr/>
              </p:nvSpPr>
              <p:spPr>
                <a:xfrm>
                  <a:off x="3859560" y="651600"/>
                  <a:ext cx="114120" cy="45000"/>
                </a:xfrm>
                <a:custGeom>
                  <a:avLst/>
                  <a:gdLst/>
                  <a:ahLst/>
                  <a:rect l="l" t="t" r="r" b="b"/>
                  <a:pathLst>
                    <a:path w="13792" h="536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3" name="CustomShape 114"/>
                <p:cNvSpPr/>
                <p:nvPr/>
              </p:nvSpPr>
              <p:spPr>
                <a:xfrm>
                  <a:off x="3974040" y="566280"/>
                  <a:ext cx="18000" cy="88920"/>
                </a:xfrm>
                <a:custGeom>
                  <a:avLst/>
                  <a:gdLst/>
                  <a:ahLst/>
                  <a:rect l="l" t="t" r="r" b="b"/>
                  <a:pathLst>
                    <a:path w="2190" h="10549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4" name="CustomShape 115"/>
                <p:cNvSpPr/>
                <p:nvPr/>
              </p:nvSpPr>
              <p:spPr>
                <a:xfrm>
                  <a:off x="3992040" y="566280"/>
                  <a:ext cx="27000" cy="68040"/>
                </a:xfrm>
                <a:custGeom>
                  <a:avLst/>
                  <a:gdLst/>
                  <a:ahLst/>
                  <a:rect l="l" t="t" r="r" b="b"/>
                  <a:pathLst>
                    <a:path w="3280" h="8081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95" name="Group 116"/>
              <p:cNvGrpSpPr/>
              <p:nvPr/>
            </p:nvGrpSpPr>
            <p:grpSpPr>
              <a:xfrm>
                <a:off x="3965040" y="549720"/>
                <a:ext cx="39600" cy="34560"/>
                <a:chOff x="3965040" y="549720"/>
                <a:chExt cx="39600" cy="34560"/>
              </a:xfrm>
            </p:grpSpPr>
            <p:sp>
              <p:nvSpPr>
                <p:cNvPr id="196" name="CustomShape 117"/>
                <p:cNvSpPr/>
                <p:nvPr/>
              </p:nvSpPr>
              <p:spPr>
                <a:xfrm>
                  <a:off x="3965040" y="5497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7" name="CustomShape 118"/>
                <p:cNvSpPr/>
                <p:nvPr/>
              </p:nvSpPr>
              <p:spPr>
                <a:xfrm>
                  <a:off x="3980880" y="56016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98" name="Group 119"/>
              <p:cNvGrpSpPr/>
              <p:nvPr/>
            </p:nvGrpSpPr>
            <p:grpSpPr>
              <a:xfrm>
                <a:off x="3860640" y="589320"/>
                <a:ext cx="39600" cy="34560"/>
                <a:chOff x="3860640" y="589320"/>
                <a:chExt cx="39600" cy="34560"/>
              </a:xfrm>
            </p:grpSpPr>
            <p:sp>
              <p:nvSpPr>
                <p:cNvPr id="199" name="CustomShape 120"/>
                <p:cNvSpPr/>
                <p:nvPr/>
              </p:nvSpPr>
              <p:spPr>
                <a:xfrm>
                  <a:off x="3860640" y="5893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6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00" name="CustomShape 121"/>
                <p:cNvSpPr/>
                <p:nvPr/>
              </p:nvSpPr>
              <p:spPr>
                <a:xfrm>
                  <a:off x="3876480" y="59976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01" name="Group 122"/>
              <p:cNvGrpSpPr/>
              <p:nvPr/>
            </p:nvGrpSpPr>
            <p:grpSpPr>
              <a:xfrm>
                <a:off x="3831840" y="680400"/>
                <a:ext cx="39600" cy="34560"/>
                <a:chOff x="3831840" y="680400"/>
                <a:chExt cx="39600" cy="34560"/>
              </a:xfrm>
            </p:grpSpPr>
            <p:sp>
              <p:nvSpPr>
                <p:cNvPr id="202" name="CustomShape 123"/>
                <p:cNvSpPr/>
                <p:nvPr/>
              </p:nvSpPr>
              <p:spPr>
                <a:xfrm>
                  <a:off x="3831840" y="6804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03" name="CustomShape 124"/>
                <p:cNvSpPr/>
                <p:nvPr/>
              </p:nvSpPr>
              <p:spPr>
                <a:xfrm>
                  <a:off x="3847680" y="6908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04" name="Group 125"/>
              <p:cNvGrpSpPr/>
              <p:nvPr/>
            </p:nvGrpSpPr>
            <p:grpSpPr>
              <a:xfrm>
                <a:off x="3730680" y="647280"/>
                <a:ext cx="39600" cy="34560"/>
                <a:chOff x="3730680" y="647280"/>
                <a:chExt cx="39600" cy="34560"/>
              </a:xfrm>
            </p:grpSpPr>
            <p:sp>
              <p:nvSpPr>
                <p:cNvPr id="205" name="CustomShape 126"/>
                <p:cNvSpPr/>
                <p:nvPr/>
              </p:nvSpPr>
              <p:spPr>
                <a:xfrm>
                  <a:off x="3730680" y="647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06" name="CustomShape 127"/>
                <p:cNvSpPr/>
                <p:nvPr/>
              </p:nvSpPr>
              <p:spPr>
                <a:xfrm>
                  <a:off x="3746520" y="6577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07" name="Group 128"/>
              <p:cNvGrpSpPr/>
              <p:nvPr/>
            </p:nvGrpSpPr>
            <p:grpSpPr>
              <a:xfrm>
                <a:off x="3749040" y="705600"/>
                <a:ext cx="39600" cy="34560"/>
                <a:chOff x="3749040" y="705600"/>
                <a:chExt cx="39600" cy="34560"/>
              </a:xfrm>
            </p:grpSpPr>
            <p:sp>
              <p:nvSpPr>
                <p:cNvPr id="208" name="CustomShape 129"/>
                <p:cNvSpPr/>
                <p:nvPr/>
              </p:nvSpPr>
              <p:spPr>
                <a:xfrm>
                  <a:off x="3749040" y="705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09" name="CustomShape 130"/>
                <p:cNvSpPr/>
                <p:nvPr/>
              </p:nvSpPr>
              <p:spPr>
                <a:xfrm>
                  <a:off x="3765240" y="716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10" name="Group 131"/>
              <p:cNvGrpSpPr/>
              <p:nvPr/>
            </p:nvGrpSpPr>
            <p:grpSpPr>
              <a:xfrm>
                <a:off x="3999600" y="625320"/>
                <a:ext cx="32760" cy="28800"/>
                <a:chOff x="3999600" y="625320"/>
                <a:chExt cx="32760" cy="28800"/>
              </a:xfrm>
            </p:grpSpPr>
            <p:sp>
              <p:nvSpPr>
                <p:cNvPr id="211" name="CustomShape 132"/>
                <p:cNvSpPr/>
                <p:nvPr/>
              </p:nvSpPr>
              <p:spPr>
                <a:xfrm>
                  <a:off x="3999600" y="6253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4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" name="CustomShape 133"/>
                <p:cNvSpPr/>
                <p:nvPr/>
              </p:nvSpPr>
              <p:spPr>
                <a:xfrm>
                  <a:off x="4014360" y="6357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13" name="Group 134"/>
              <p:cNvGrpSpPr/>
              <p:nvPr/>
            </p:nvGrpSpPr>
            <p:grpSpPr>
              <a:xfrm>
                <a:off x="3953880" y="642240"/>
                <a:ext cx="32760" cy="28800"/>
                <a:chOff x="3953880" y="642240"/>
                <a:chExt cx="32760" cy="28800"/>
              </a:xfrm>
            </p:grpSpPr>
            <p:sp>
              <p:nvSpPr>
                <p:cNvPr id="214" name="CustomShape 135"/>
                <p:cNvSpPr/>
                <p:nvPr/>
              </p:nvSpPr>
              <p:spPr>
                <a:xfrm>
                  <a:off x="3953880" y="6422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5" name="CustomShape 136"/>
                <p:cNvSpPr/>
                <p:nvPr/>
              </p:nvSpPr>
              <p:spPr>
                <a:xfrm>
                  <a:off x="3969000" y="6526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16" name="Group 137"/>
              <p:cNvGrpSpPr/>
              <p:nvPr/>
            </p:nvGrpSpPr>
            <p:grpSpPr>
              <a:xfrm>
                <a:off x="4046760" y="556920"/>
                <a:ext cx="32760" cy="28800"/>
                <a:chOff x="4046760" y="556920"/>
                <a:chExt cx="32760" cy="28800"/>
              </a:xfrm>
            </p:grpSpPr>
            <p:sp>
              <p:nvSpPr>
                <p:cNvPr id="217" name="CustomShape 138"/>
                <p:cNvSpPr/>
                <p:nvPr/>
              </p:nvSpPr>
              <p:spPr>
                <a:xfrm>
                  <a:off x="4046760" y="556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8" name="CustomShape 139"/>
                <p:cNvSpPr/>
                <p:nvPr/>
              </p:nvSpPr>
              <p:spPr>
                <a:xfrm>
                  <a:off x="4061520" y="5673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8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19" name="Group 140"/>
              <p:cNvGrpSpPr/>
              <p:nvPr/>
            </p:nvGrpSpPr>
            <p:grpSpPr>
              <a:xfrm>
                <a:off x="3675960" y="725760"/>
                <a:ext cx="32760" cy="28800"/>
                <a:chOff x="3675960" y="725760"/>
                <a:chExt cx="32760" cy="28800"/>
              </a:xfrm>
            </p:grpSpPr>
            <p:sp>
              <p:nvSpPr>
                <p:cNvPr id="220" name="CustomShape 141"/>
                <p:cNvSpPr/>
                <p:nvPr/>
              </p:nvSpPr>
              <p:spPr>
                <a:xfrm>
                  <a:off x="3675960" y="7257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1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1" name="CustomShape 142"/>
                <p:cNvSpPr/>
                <p:nvPr/>
              </p:nvSpPr>
              <p:spPr>
                <a:xfrm>
                  <a:off x="3690720" y="7362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22" name="Group 143"/>
            <p:cNvGrpSpPr/>
            <p:nvPr/>
          </p:nvGrpSpPr>
          <p:grpSpPr>
            <a:xfrm>
              <a:off x="4100040" y="548640"/>
              <a:ext cx="321120" cy="367920"/>
              <a:chOff x="4100040" y="548640"/>
              <a:chExt cx="321120" cy="367920"/>
            </a:xfrm>
          </p:grpSpPr>
          <p:grpSp>
            <p:nvGrpSpPr>
              <p:cNvPr id="223" name="Group 144"/>
              <p:cNvGrpSpPr/>
              <p:nvPr/>
            </p:nvGrpSpPr>
            <p:grpSpPr>
              <a:xfrm>
                <a:off x="4123800" y="562320"/>
                <a:ext cx="284040" cy="335880"/>
                <a:chOff x="4123800" y="562320"/>
                <a:chExt cx="284040" cy="335880"/>
              </a:xfrm>
            </p:grpSpPr>
            <p:sp>
              <p:nvSpPr>
                <p:cNvPr id="224" name="CustomShape 145"/>
                <p:cNvSpPr/>
                <p:nvPr/>
              </p:nvSpPr>
              <p:spPr>
                <a:xfrm>
                  <a:off x="4123800" y="562320"/>
                  <a:ext cx="284040" cy="335880"/>
                </a:xfrm>
                <a:custGeom>
                  <a:avLst/>
                  <a:gdLst/>
                  <a:ahLst/>
                  <a:rect l="l" t="t" r="r" b="b"/>
                  <a:pathLst>
                    <a:path w="34247" h="39666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5" name="CustomShape 146"/>
                <p:cNvSpPr/>
                <p:nvPr/>
              </p:nvSpPr>
              <p:spPr>
                <a:xfrm>
                  <a:off x="4137480" y="585000"/>
                  <a:ext cx="65520" cy="74520"/>
                </a:xfrm>
                <a:custGeom>
                  <a:avLst/>
                  <a:gdLst/>
                  <a:ahLst/>
                  <a:rect l="l" t="t" r="r" b="b"/>
                  <a:pathLst>
                    <a:path w="7949" h="8856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6" name="CustomShape 147"/>
                <p:cNvSpPr/>
                <p:nvPr/>
              </p:nvSpPr>
              <p:spPr>
                <a:xfrm>
                  <a:off x="4203360" y="659880"/>
                  <a:ext cx="27000" cy="105840"/>
                </a:xfrm>
                <a:custGeom>
                  <a:avLst/>
                  <a:gdLst/>
                  <a:ahLst/>
                  <a:rect l="l" t="t" r="r" b="b"/>
                  <a:pathLst>
                    <a:path w="3315" h="1254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7" name="CustomShape 148"/>
                <p:cNvSpPr/>
                <p:nvPr/>
              </p:nvSpPr>
              <p:spPr>
                <a:xfrm>
                  <a:off x="4235040" y="562320"/>
                  <a:ext cx="63000" cy="118800"/>
                </a:xfrm>
                <a:custGeom>
                  <a:avLst/>
                  <a:gdLst/>
                  <a:ahLst/>
                  <a:rect l="l" t="t" r="r" b="b"/>
                  <a:pathLst>
                    <a:path w="7634" h="14057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8" name="CustomShape 149"/>
                <p:cNvSpPr/>
                <p:nvPr/>
              </p:nvSpPr>
              <p:spPr>
                <a:xfrm>
                  <a:off x="4207680" y="659880"/>
                  <a:ext cx="86400" cy="21240"/>
                </a:xfrm>
                <a:custGeom>
                  <a:avLst/>
                  <a:gdLst/>
                  <a:ahLst/>
                  <a:rect l="l" t="t" r="r" b="b"/>
                  <a:pathLst>
                    <a:path w="10464" h="2553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9" name="CustomShape 150"/>
                <p:cNvSpPr/>
                <p:nvPr/>
              </p:nvSpPr>
              <p:spPr>
                <a:xfrm>
                  <a:off x="4203360" y="562320"/>
                  <a:ext cx="31320" cy="97200"/>
                </a:xfrm>
                <a:custGeom>
                  <a:avLst/>
                  <a:gdLst/>
                  <a:ahLst/>
                  <a:rect l="l" t="t" r="r" b="b"/>
                  <a:pathLst>
                    <a:path w="3799" h="11505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0" name="CustomShape 151"/>
                <p:cNvSpPr/>
                <p:nvPr/>
              </p:nvSpPr>
              <p:spPr>
                <a:xfrm>
                  <a:off x="4123800" y="659880"/>
                  <a:ext cx="79560" cy="43920"/>
                </a:xfrm>
                <a:custGeom>
                  <a:avLst/>
                  <a:gdLst/>
                  <a:ahLst/>
                  <a:rect l="l" t="t" r="r" b="b"/>
                  <a:pathLst>
                    <a:path w="9606" h="5227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1" name="CustomShape 152"/>
                <p:cNvSpPr/>
                <p:nvPr/>
              </p:nvSpPr>
              <p:spPr>
                <a:xfrm>
                  <a:off x="4183200" y="766080"/>
                  <a:ext cx="47520" cy="28800"/>
                </a:xfrm>
                <a:custGeom>
                  <a:avLst/>
                  <a:gdLst/>
                  <a:ahLst/>
                  <a:rect l="l" t="t" r="r" b="b"/>
                  <a:pathLst>
                    <a:path w="5771" h="3437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2" name="CustomShape 153"/>
                <p:cNvSpPr/>
                <p:nvPr/>
              </p:nvSpPr>
              <p:spPr>
                <a:xfrm>
                  <a:off x="4231080" y="766080"/>
                  <a:ext cx="40680" cy="81720"/>
                </a:xfrm>
                <a:custGeom>
                  <a:avLst/>
                  <a:gdLst/>
                  <a:ahLst/>
                  <a:rect l="l" t="t" r="r" b="b"/>
                  <a:pathLst>
                    <a:path w="4937" h="966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3" name="CustomShape 154"/>
                <p:cNvSpPr/>
                <p:nvPr/>
              </p:nvSpPr>
              <p:spPr>
                <a:xfrm>
                  <a:off x="4194000" y="766080"/>
                  <a:ext cx="36720" cy="131040"/>
                </a:xfrm>
                <a:custGeom>
                  <a:avLst/>
                  <a:gdLst/>
                  <a:ahLst/>
                  <a:rect l="l" t="t" r="r" b="b"/>
                  <a:pathLst>
                    <a:path w="4464" h="15509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4" name="CustomShape 155"/>
                <p:cNvSpPr/>
                <p:nvPr/>
              </p:nvSpPr>
              <p:spPr>
                <a:xfrm>
                  <a:off x="4123800" y="704160"/>
                  <a:ext cx="106920" cy="61560"/>
                </a:xfrm>
                <a:custGeom>
                  <a:avLst/>
                  <a:gdLst/>
                  <a:ahLst/>
                  <a:rect l="l" t="t" r="r" b="b"/>
                  <a:pathLst>
                    <a:path w="12920" h="7319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5" name="CustomShape 156"/>
                <p:cNvSpPr/>
                <p:nvPr/>
              </p:nvSpPr>
              <p:spPr>
                <a:xfrm>
                  <a:off x="4231080" y="678600"/>
                  <a:ext cx="69840" cy="85680"/>
                </a:xfrm>
                <a:custGeom>
                  <a:avLst/>
                  <a:gdLst/>
                  <a:ahLst/>
                  <a:rect l="l" t="t" r="r" b="b"/>
                  <a:pathLst>
                    <a:path w="8445" h="10138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" name="CustomShape 157"/>
                <p:cNvSpPr/>
                <p:nvPr/>
              </p:nvSpPr>
              <p:spPr>
                <a:xfrm>
                  <a:off x="4298400" y="682200"/>
                  <a:ext cx="43920" cy="132480"/>
                </a:xfrm>
                <a:custGeom>
                  <a:avLst/>
                  <a:gdLst/>
                  <a:ahLst/>
                  <a:rect l="l" t="t" r="r" b="b"/>
                  <a:pathLst>
                    <a:path w="5324" h="1569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7" name="CustomShape 158"/>
                <p:cNvSpPr/>
                <p:nvPr/>
              </p:nvSpPr>
              <p:spPr>
                <a:xfrm>
                  <a:off x="4231080" y="766080"/>
                  <a:ext cx="111240" cy="48600"/>
                </a:xfrm>
                <a:custGeom>
                  <a:avLst/>
                  <a:gdLst/>
                  <a:ahLst/>
                  <a:rect l="l" t="t" r="r" b="b"/>
                  <a:pathLst>
                    <a:path w="13441" h="5759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8" name="CustomShape 159"/>
                <p:cNvSpPr/>
                <p:nvPr/>
              </p:nvSpPr>
              <p:spPr>
                <a:xfrm>
                  <a:off x="4342680" y="718200"/>
                  <a:ext cx="48600" cy="96480"/>
                </a:xfrm>
                <a:custGeom>
                  <a:avLst/>
                  <a:gdLst/>
                  <a:ahLst/>
                  <a:rect l="l" t="t" r="r" b="b"/>
                  <a:pathLst>
                    <a:path w="5904" h="1142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9" name="CustomShape 160"/>
                <p:cNvSpPr/>
                <p:nvPr/>
              </p:nvSpPr>
              <p:spPr>
                <a:xfrm>
                  <a:off x="4298760" y="590040"/>
                  <a:ext cx="61200" cy="91080"/>
                </a:xfrm>
                <a:custGeom>
                  <a:avLst/>
                  <a:gdLst/>
                  <a:ahLst/>
                  <a:rect l="l" t="t" r="r" b="b"/>
                  <a:pathLst>
                    <a:path w="7428" h="10803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0" name="CustomShape 161"/>
                <p:cNvSpPr/>
                <p:nvPr/>
              </p:nvSpPr>
              <p:spPr>
                <a:xfrm>
                  <a:off x="4298760" y="681480"/>
                  <a:ext cx="91080" cy="39240"/>
                </a:xfrm>
                <a:custGeom>
                  <a:avLst/>
                  <a:gdLst/>
                  <a:ahLst/>
                  <a:rect l="l" t="t" r="r" b="b"/>
                  <a:pathLst>
                    <a:path w="11009" h="4671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41" name="Group 162"/>
              <p:cNvGrpSpPr/>
              <p:nvPr/>
            </p:nvGrpSpPr>
            <p:grpSpPr>
              <a:xfrm>
                <a:off x="4381560" y="846360"/>
                <a:ext cx="39600" cy="34560"/>
                <a:chOff x="4381560" y="846360"/>
                <a:chExt cx="39600" cy="34560"/>
              </a:xfrm>
            </p:grpSpPr>
            <p:sp>
              <p:nvSpPr>
                <p:cNvPr id="242" name="CustomShape 163"/>
                <p:cNvSpPr/>
                <p:nvPr/>
              </p:nvSpPr>
              <p:spPr>
                <a:xfrm>
                  <a:off x="4381560" y="8463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" name="CustomShape 164"/>
                <p:cNvSpPr/>
                <p:nvPr/>
              </p:nvSpPr>
              <p:spPr>
                <a:xfrm>
                  <a:off x="4397400" y="8568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44" name="Group 165"/>
              <p:cNvGrpSpPr/>
              <p:nvPr/>
            </p:nvGrpSpPr>
            <p:grpSpPr>
              <a:xfrm>
                <a:off x="4100040" y="687600"/>
                <a:ext cx="39600" cy="34560"/>
                <a:chOff x="4100040" y="687600"/>
                <a:chExt cx="39600" cy="34560"/>
              </a:xfrm>
            </p:grpSpPr>
            <p:sp>
              <p:nvSpPr>
                <p:cNvPr id="245" name="CustomShape 166"/>
                <p:cNvSpPr/>
                <p:nvPr/>
              </p:nvSpPr>
              <p:spPr>
                <a:xfrm>
                  <a:off x="4100040" y="687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2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" name="CustomShape 167"/>
                <p:cNvSpPr/>
                <p:nvPr/>
              </p:nvSpPr>
              <p:spPr>
                <a:xfrm>
                  <a:off x="4115880" y="698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47" name="Group 168"/>
              <p:cNvGrpSpPr/>
              <p:nvPr/>
            </p:nvGrpSpPr>
            <p:grpSpPr>
              <a:xfrm>
                <a:off x="4113720" y="568440"/>
                <a:ext cx="39600" cy="34560"/>
                <a:chOff x="4113720" y="568440"/>
                <a:chExt cx="39600" cy="34560"/>
              </a:xfrm>
            </p:grpSpPr>
            <p:sp>
              <p:nvSpPr>
                <p:cNvPr id="248" name="CustomShape 169"/>
                <p:cNvSpPr/>
                <p:nvPr/>
              </p:nvSpPr>
              <p:spPr>
                <a:xfrm>
                  <a:off x="4113720" y="5684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" name="CustomShape 170"/>
                <p:cNvSpPr/>
                <p:nvPr/>
              </p:nvSpPr>
              <p:spPr>
                <a:xfrm>
                  <a:off x="4129560" y="5788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0" name="Group 171"/>
              <p:cNvGrpSpPr/>
              <p:nvPr/>
            </p:nvGrpSpPr>
            <p:grpSpPr>
              <a:xfrm>
                <a:off x="4318920" y="798480"/>
                <a:ext cx="39600" cy="34560"/>
                <a:chOff x="4318920" y="798480"/>
                <a:chExt cx="39600" cy="34560"/>
              </a:xfrm>
            </p:grpSpPr>
            <p:sp>
              <p:nvSpPr>
                <p:cNvPr id="251" name="CustomShape 172"/>
                <p:cNvSpPr/>
                <p:nvPr/>
              </p:nvSpPr>
              <p:spPr>
                <a:xfrm>
                  <a:off x="4318920" y="7984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2" name="CustomShape 173"/>
                <p:cNvSpPr/>
                <p:nvPr/>
              </p:nvSpPr>
              <p:spPr>
                <a:xfrm>
                  <a:off x="4334760" y="8089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3" name="Group 174"/>
              <p:cNvGrpSpPr/>
              <p:nvPr/>
            </p:nvGrpSpPr>
            <p:grpSpPr>
              <a:xfrm>
                <a:off x="4248360" y="835200"/>
                <a:ext cx="39600" cy="34560"/>
                <a:chOff x="4248360" y="835200"/>
                <a:chExt cx="39600" cy="34560"/>
              </a:xfrm>
            </p:grpSpPr>
            <p:sp>
              <p:nvSpPr>
                <p:cNvPr id="254" name="CustomShape 175"/>
                <p:cNvSpPr/>
                <p:nvPr/>
              </p:nvSpPr>
              <p:spPr>
                <a:xfrm>
                  <a:off x="4248360" y="8352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" name="CustomShape 176"/>
                <p:cNvSpPr/>
                <p:nvPr/>
              </p:nvSpPr>
              <p:spPr>
                <a:xfrm>
                  <a:off x="4264200" y="8456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6" name="Group 177"/>
              <p:cNvGrpSpPr/>
              <p:nvPr/>
            </p:nvGrpSpPr>
            <p:grpSpPr>
              <a:xfrm>
                <a:off x="4170240" y="882000"/>
                <a:ext cx="39600" cy="34560"/>
                <a:chOff x="4170240" y="882000"/>
                <a:chExt cx="39600" cy="34560"/>
              </a:xfrm>
            </p:grpSpPr>
            <p:sp>
              <p:nvSpPr>
                <p:cNvPr id="257" name="CustomShape 178"/>
                <p:cNvSpPr/>
                <p:nvPr/>
              </p:nvSpPr>
              <p:spPr>
                <a:xfrm>
                  <a:off x="4170240" y="8820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8" name="CustomShape 179"/>
                <p:cNvSpPr/>
                <p:nvPr/>
              </p:nvSpPr>
              <p:spPr>
                <a:xfrm>
                  <a:off x="4186080" y="8924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9" name="Group 180"/>
              <p:cNvGrpSpPr/>
              <p:nvPr/>
            </p:nvGrpSpPr>
            <p:grpSpPr>
              <a:xfrm>
                <a:off x="4335840" y="575280"/>
                <a:ext cx="39600" cy="34560"/>
                <a:chOff x="4335840" y="575280"/>
                <a:chExt cx="39600" cy="34560"/>
              </a:xfrm>
            </p:grpSpPr>
            <p:sp>
              <p:nvSpPr>
                <p:cNvPr id="260" name="CustomShape 181"/>
                <p:cNvSpPr/>
                <p:nvPr/>
              </p:nvSpPr>
              <p:spPr>
                <a:xfrm>
                  <a:off x="4335840" y="575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1" name="CustomShape 182"/>
                <p:cNvSpPr/>
                <p:nvPr/>
              </p:nvSpPr>
              <p:spPr>
                <a:xfrm>
                  <a:off x="4352040" y="5857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2" name="Group 183"/>
              <p:cNvGrpSpPr/>
              <p:nvPr/>
            </p:nvGrpSpPr>
            <p:grpSpPr>
              <a:xfrm>
                <a:off x="4367880" y="701640"/>
                <a:ext cx="39600" cy="34560"/>
                <a:chOff x="4367880" y="701640"/>
                <a:chExt cx="39600" cy="34560"/>
              </a:xfrm>
            </p:grpSpPr>
            <p:sp>
              <p:nvSpPr>
                <p:cNvPr id="263" name="CustomShape 184"/>
                <p:cNvSpPr/>
                <p:nvPr/>
              </p:nvSpPr>
              <p:spPr>
                <a:xfrm>
                  <a:off x="4367880" y="7016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2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4" name="CustomShape 185"/>
                <p:cNvSpPr/>
                <p:nvPr/>
              </p:nvSpPr>
              <p:spPr>
                <a:xfrm>
                  <a:off x="4383720" y="7120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5" name="Group 186"/>
              <p:cNvGrpSpPr/>
              <p:nvPr/>
            </p:nvGrpSpPr>
            <p:grpSpPr>
              <a:xfrm>
                <a:off x="4278600" y="667800"/>
                <a:ext cx="32760" cy="28800"/>
                <a:chOff x="4278600" y="667800"/>
                <a:chExt cx="32760" cy="28800"/>
              </a:xfrm>
            </p:grpSpPr>
            <p:sp>
              <p:nvSpPr>
                <p:cNvPr id="266" name="CustomShape 187"/>
                <p:cNvSpPr/>
                <p:nvPr/>
              </p:nvSpPr>
              <p:spPr>
                <a:xfrm>
                  <a:off x="4278600" y="6678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7" name="CustomShape 188"/>
                <p:cNvSpPr/>
                <p:nvPr/>
              </p:nvSpPr>
              <p:spPr>
                <a:xfrm>
                  <a:off x="4293720" y="6782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8" name="Group 189"/>
              <p:cNvGrpSpPr/>
              <p:nvPr/>
            </p:nvGrpSpPr>
            <p:grpSpPr>
              <a:xfrm>
                <a:off x="4183560" y="646200"/>
                <a:ext cx="32760" cy="28800"/>
                <a:chOff x="4183560" y="646200"/>
                <a:chExt cx="32760" cy="28800"/>
              </a:xfrm>
            </p:grpSpPr>
            <p:sp>
              <p:nvSpPr>
                <p:cNvPr id="269" name="CustomShape 190"/>
                <p:cNvSpPr/>
                <p:nvPr/>
              </p:nvSpPr>
              <p:spPr>
                <a:xfrm>
                  <a:off x="4183560" y="6462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0" name="CustomShape 191"/>
                <p:cNvSpPr/>
                <p:nvPr/>
              </p:nvSpPr>
              <p:spPr>
                <a:xfrm>
                  <a:off x="4198680" y="6566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1" name="Group 192"/>
              <p:cNvGrpSpPr/>
              <p:nvPr/>
            </p:nvGrpSpPr>
            <p:grpSpPr>
              <a:xfrm>
                <a:off x="4211280" y="752400"/>
                <a:ext cx="32760" cy="28800"/>
                <a:chOff x="4211280" y="752400"/>
                <a:chExt cx="32760" cy="28800"/>
              </a:xfrm>
            </p:grpSpPr>
            <p:sp>
              <p:nvSpPr>
                <p:cNvPr id="272" name="CustomShape 193"/>
                <p:cNvSpPr/>
                <p:nvPr/>
              </p:nvSpPr>
              <p:spPr>
                <a:xfrm>
                  <a:off x="4211280" y="7524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3" name="CustomShape 194"/>
                <p:cNvSpPr/>
                <p:nvPr/>
              </p:nvSpPr>
              <p:spPr>
                <a:xfrm>
                  <a:off x="4226040" y="7628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4" name="Group 195"/>
              <p:cNvGrpSpPr/>
              <p:nvPr/>
            </p:nvGrpSpPr>
            <p:grpSpPr>
              <a:xfrm>
                <a:off x="4163400" y="783360"/>
                <a:ext cx="32760" cy="28800"/>
                <a:chOff x="4163400" y="783360"/>
                <a:chExt cx="32760" cy="28800"/>
              </a:xfrm>
            </p:grpSpPr>
            <p:sp>
              <p:nvSpPr>
                <p:cNvPr id="275" name="CustomShape 196"/>
                <p:cNvSpPr/>
                <p:nvPr/>
              </p:nvSpPr>
              <p:spPr>
                <a:xfrm>
                  <a:off x="4163400" y="7833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6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" name="CustomShape 197"/>
                <p:cNvSpPr/>
                <p:nvPr/>
              </p:nvSpPr>
              <p:spPr>
                <a:xfrm>
                  <a:off x="4178160" y="7938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7" name="Group 198"/>
              <p:cNvGrpSpPr/>
              <p:nvPr/>
            </p:nvGrpSpPr>
            <p:grpSpPr>
              <a:xfrm>
                <a:off x="4215240" y="548640"/>
                <a:ext cx="32760" cy="28800"/>
                <a:chOff x="4215240" y="548640"/>
                <a:chExt cx="32760" cy="28800"/>
              </a:xfrm>
            </p:grpSpPr>
            <p:sp>
              <p:nvSpPr>
                <p:cNvPr id="278" name="CustomShape 199"/>
                <p:cNvSpPr/>
                <p:nvPr/>
              </p:nvSpPr>
              <p:spPr>
                <a:xfrm>
                  <a:off x="4215240" y="5486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5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9" name="CustomShape 200"/>
                <p:cNvSpPr/>
                <p:nvPr/>
              </p:nvSpPr>
              <p:spPr>
                <a:xfrm>
                  <a:off x="4228920" y="5590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6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80" name="Group 201"/>
            <p:cNvGrpSpPr/>
            <p:nvPr/>
          </p:nvGrpSpPr>
          <p:grpSpPr>
            <a:xfrm>
              <a:off x="4403520" y="680400"/>
              <a:ext cx="1351440" cy="1134000"/>
              <a:chOff x="4403520" y="680400"/>
              <a:chExt cx="1351440" cy="1134000"/>
            </a:xfrm>
          </p:grpSpPr>
          <p:sp>
            <p:nvSpPr>
              <p:cNvPr id="281" name="CustomShape 202"/>
              <p:cNvSpPr/>
              <p:nvPr/>
            </p:nvSpPr>
            <p:spPr>
              <a:xfrm>
                <a:off x="4780800" y="128664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1" h="1">
                    <a:moveTo>
                      <a:pt x="0" y="0"/>
                    </a:moveTo>
                  </a:path>
                </a:pathLst>
              </a:custGeom>
              <a:noFill/>
              <a:ln w="180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82" name="Group 203"/>
              <p:cNvGrpSpPr/>
              <p:nvPr/>
            </p:nvGrpSpPr>
            <p:grpSpPr>
              <a:xfrm>
                <a:off x="4424760" y="696960"/>
                <a:ext cx="1314000" cy="1099080"/>
                <a:chOff x="4424760" y="696960"/>
                <a:chExt cx="1314000" cy="1099080"/>
              </a:xfrm>
            </p:grpSpPr>
            <p:sp>
              <p:nvSpPr>
                <p:cNvPr id="283" name="CustomShape 204"/>
                <p:cNvSpPr/>
                <p:nvPr/>
              </p:nvSpPr>
              <p:spPr>
                <a:xfrm>
                  <a:off x="5386680" y="997920"/>
                  <a:ext cx="61920" cy="5040"/>
                </a:xfrm>
                <a:custGeom>
                  <a:avLst/>
                  <a:gdLst/>
                  <a:ahLst/>
                  <a:rect l="l" t="t" r="r" b="b"/>
                  <a:pathLst>
                    <a:path w="7501" h="63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" name="CustomShape 205"/>
                <p:cNvSpPr/>
                <p:nvPr/>
              </p:nvSpPr>
              <p:spPr>
                <a:xfrm>
                  <a:off x="5387400" y="997920"/>
                  <a:ext cx="69480" cy="83160"/>
                </a:xfrm>
                <a:custGeom>
                  <a:avLst/>
                  <a:gdLst/>
                  <a:ahLst/>
                  <a:rect l="l" t="t" r="r" b="b"/>
                  <a:pathLst>
                    <a:path w="8409" h="9836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285" name="Group 206"/>
                <p:cNvGrpSpPr/>
                <p:nvPr/>
              </p:nvGrpSpPr>
              <p:grpSpPr>
                <a:xfrm>
                  <a:off x="4424760" y="696960"/>
                  <a:ext cx="1314000" cy="1099080"/>
                  <a:chOff x="4424760" y="696960"/>
                  <a:chExt cx="1314000" cy="1099080"/>
                </a:xfrm>
              </p:grpSpPr>
              <p:sp>
                <p:nvSpPr>
                  <p:cNvPr id="286" name="CustomShape 207"/>
                  <p:cNvSpPr/>
                  <p:nvPr/>
                </p:nvSpPr>
                <p:spPr>
                  <a:xfrm>
                    <a:off x="4645440" y="1375560"/>
                    <a:ext cx="72720" cy="23760"/>
                  </a:xfrm>
                  <a:custGeom>
                    <a:avLst/>
                    <a:gdLst/>
                    <a:ahLst/>
                    <a:rect l="l" t="t" r="r" b="b"/>
                    <a:pathLst>
                      <a:path w="8807" h="2831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00">
                    <a:solidFill>
                      <a:srgbClr val="a5b7c5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7" name="CustomShape 208"/>
                  <p:cNvSpPr/>
                  <p:nvPr/>
                </p:nvSpPr>
                <p:spPr>
                  <a:xfrm>
                    <a:off x="4718520" y="1360800"/>
                    <a:ext cx="73440" cy="14760"/>
                  </a:xfrm>
                  <a:custGeom>
                    <a:avLst/>
                    <a:gdLst/>
                    <a:ahLst/>
                    <a:rect l="l" t="t" r="r" b="b"/>
                    <a:pathLst>
                      <a:path w="8892" h="1803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00">
                    <a:solidFill>
                      <a:srgbClr val="a5b7c5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288" name="Group 209"/>
                  <p:cNvGrpSpPr/>
                  <p:nvPr/>
                </p:nvGrpSpPr>
                <p:grpSpPr>
                  <a:xfrm>
                    <a:off x="4424760" y="696960"/>
                    <a:ext cx="1314000" cy="1099080"/>
                    <a:chOff x="4424760" y="696960"/>
                    <a:chExt cx="1314000" cy="1099080"/>
                  </a:xfrm>
                </p:grpSpPr>
                <p:sp>
                  <p:nvSpPr>
                    <p:cNvPr id="289" name="CustomShape 210"/>
                    <p:cNvSpPr/>
                    <p:nvPr/>
                  </p:nvSpPr>
                  <p:spPr>
                    <a:xfrm>
                      <a:off x="4795560" y="869760"/>
                      <a:ext cx="24840" cy="1105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038" h="13066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0" name="CustomShape 211"/>
                    <p:cNvSpPr/>
                    <p:nvPr/>
                  </p:nvSpPr>
                  <p:spPr>
                    <a:xfrm>
                      <a:off x="4710600" y="893520"/>
                      <a:ext cx="109440" cy="849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3234" h="10077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1" name="CustomShape 212"/>
                    <p:cNvSpPr/>
                    <p:nvPr/>
                  </p:nvSpPr>
                  <p:spPr>
                    <a:xfrm>
                      <a:off x="4710600" y="808200"/>
                      <a:ext cx="48240" cy="853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5832" h="1009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2" name="CustomShape 213"/>
                    <p:cNvSpPr/>
                    <p:nvPr/>
                  </p:nvSpPr>
                  <p:spPr>
                    <a:xfrm>
                      <a:off x="4710600" y="866880"/>
                      <a:ext cx="88560" cy="2628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0719" h="3135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3" name="CustomShape 214"/>
                    <p:cNvSpPr/>
                    <p:nvPr/>
                  </p:nvSpPr>
                  <p:spPr>
                    <a:xfrm>
                      <a:off x="4647240" y="808200"/>
                      <a:ext cx="20520" cy="5868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505" h="6956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4" name="CustomShape 215"/>
                    <p:cNvSpPr/>
                    <p:nvPr/>
                  </p:nvSpPr>
                  <p:spPr>
                    <a:xfrm>
                      <a:off x="4592880" y="862920"/>
                      <a:ext cx="78840" cy="108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9521" h="1307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5" name="CustomShape 216"/>
                    <p:cNvSpPr/>
                    <p:nvPr/>
                  </p:nvSpPr>
                  <p:spPr>
                    <a:xfrm>
                      <a:off x="4563360" y="862920"/>
                      <a:ext cx="104040" cy="680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2593" h="8081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296" name="CustomShape 217"/>
                    <p:cNvSpPr/>
                    <p:nvPr/>
                  </p:nvSpPr>
                  <p:spPr>
                    <a:xfrm>
                      <a:off x="4667760" y="808200"/>
                      <a:ext cx="91800" cy="54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1118" h="6473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00">
                      <a:solidFill>
                        <a:srgbClr val="a5b7c5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grpSp>
                  <p:nvGrpSpPr>
                    <p:cNvPr id="297" name="Group 218"/>
                    <p:cNvGrpSpPr/>
                    <p:nvPr/>
                  </p:nvGrpSpPr>
                  <p:grpSpPr>
                    <a:xfrm>
                      <a:off x="4424760" y="696960"/>
                      <a:ext cx="1314000" cy="1099080"/>
                      <a:chOff x="4424760" y="696960"/>
                      <a:chExt cx="1314000" cy="1099080"/>
                    </a:xfrm>
                  </p:grpSpPr>
                  <p:sp>
                    <p:nvSpPr>
                      <p:cNvPr id="298" name="CustomShape 219"/>
                      <p:cNvSpPr/>
                      <p:nvPr/>
                    </p:nvSpPr>
                    <p:spPr>
                      <a:xfrm>
                        <a:off x="4465800" y="1139400"/>
                        <a:ext cx="55440" cy="223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6739" h="2674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299" name="CustomShape 220"/>
                      <p:cNvSpPr/>
                      <p:nvPr/>
                    </p:nvSpPr>
                    <p:spPr>
                      <a:xfrm>
                        <a:off x="4473000" y="1112400"/>
                        <a:ext cx="45720" cy="676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554" h="8033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0" name="CustomShape 221"/>
                      <p:cNvSpPr/>
                      <p:nvPr/>
                    </p:nvSpPr>
                    <p:spPr>
                      <a:xfrm>
                        <a:off x="4519080" y="1035720"/>
                        <a:ext cx="118080" cy="763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4263" h="9049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1" name="CustomShape 222"/>
                      <p:cNvSpPr/>
                      <p:nvPr/>
                    </p:nvSpPr>
                    <p:spPr>
                      <a:xfrm>
                        <a:off x="4559400" y="1034640"/>
                        <a:ext cx="81360" cy="856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848" h="10162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2" name="CustomShape 223"/>
                      <p:cNvSpPr/>
                      <p:nvPr/>
                    </p:nvSpPr>
                    <p:spPr>
                      <a:xfrm>
                        <a:off x="4619880" y="1034640"/>
                        <a:ext cx="21240" cy="565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590" h="6714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3" name="CustomShape 224"/>
                      <p:cNvSpPr/>
                      <p:nvPr/>
                    </p:nvSpPr>
                    <p:spPr>
                      <a:xfrm>
                        <a:off x="4640400" y="1038600"/>
                        <a:ext cx="48240" cy="1047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831" h="12388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4" name="CustomShape 225"/>
                      <p:cNvSpPr/>
                      <p:nvPr/>
                    </p:nvSpPr>
                    <p:spPr>
                      <a:xfrm>
                        <a:off x="4592880" y="998280"/>
                        <a:ext cx="47160" cy="399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711" h="4755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5" name="CustomShape 226"/>
                      <p:cNvSpPr/>
                      <p:nvPr/>
                    </p:nvSpPr>
                    <p:spPr>
                      <a:xfrm>
                        <a:off x="4557600" y="1018440"/>
                        <a:ext cx="82080" cy="198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945" h="2384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6" name="CustomShape 227"/>
                      <p:cNvSpPr/>
                      <p:nvPr/>
                    </p:nvSpPr>
                    <p:spPr>
                      <a:xfrm>
                        <a:off x="4519080" y="1038600"/>
                        <a:ext cx="122040" cy="205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4723" h="2457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7" name="CustomShape 228"/>
                      <p:cNvSpPr/>
                      <p:nvPr/>
                    </p:nvSpPr>
                    <p:spPr>
                      <a:xfrm>
                        <a:off x="4672080" y="976320"/>
                        <a:ext cx="42120" cy="547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130" h="6509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8" name="CustomShape 229"/>
                      <p:cNvSpPr/>
                      <p:nvPr/>
                    </p:nvSpPr>
                    <p:spPr>
                      <a:xfrm>
                        <a:off x="4645080" y="976320"/>
                        <a:ext cx="26280" cy="590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219" h="6993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09" name="CustomShape 230"/>
                      <p:cNvSpPr/>
                      <p:nvPr/>
                    </p:nvSpPr>
                    <p:spPr>
                      <a:xfrm>
                        <a:off x="4638240" y="1031760"/>
                        <a:ext cx="75960" cy="7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194" h="88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10" name="CustomShape 231"/>
                      <p:cNvSpPr/>
                      <p:nvPr/>
                    </p:nvSpPr>
                    <p:spPr>
                      <a:xfrm>
                        <a:off x="4714560" y="1031760"/>
                        <a:ext cx="27360" cy="633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28" h="7525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311" name="CustomShape 232"/>
                      <p:cNvSpPr/>
                      <p:nvPr/>
                    </p:nvSpPr>
                    <p:spPr>
                      <a:xfrm>
                        <a:off x="4686840" y="1031760"/>
                        <a:ext cx="27360" cy="1076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339" h="12763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00">
                        <a:solidFill>
                          <a:srgbClr val="a5b7c5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grpSp>
                    <p:nvGrpSpPr>
                      <p:cNvPr id="312" name="Group 233"/>
                      <p:cNvGrpSpPr/>
                      <p:nvPr/>
                    </p:nvGrpSpPr>
                    <p:grpSpPr>
                      <a:xfrm>
                        <a:off x="4424760" y="696960"/>
                        <a:ext cx="1314000" cy="1099080"/>
                        <a:chOff x="4424760" y="696960"/>
                        <a:chExt cx="1314000" cy="1099080"/>
                      </a:xfrm>
                    </p:grpSpPr>
                    <p:sp>
                      <p:nvSpPr>
                        <p:cNvPr id="313" name="CustomShape 234"/>
                        <p:cNvSpPr/>
                        <p:nvPr/>
                      </p:nvSpPr>
                      <p:spPr>
                        <a:xfrm>
                          <a:off x="4742280" y="980640"/>
                          <a:ext cx="78120" cy="11448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9461" h="13549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4" name="CustomShape 235"/>
                        <p:cNvSpPr/>
                        <p:nvPr/>
                      </p:nvSpPr>
                      <p:spPr>
                        <a:xfrm>
                          <a:off x="4820760" y="917280"/>
                          <a:ext cx="111600" cy="630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3476" h="7465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5" name="CustomShape 236"/>
                        <p:cNvSpPr/>
                        <p:nvPr/>
                      </p:nvSpPr>
                      <p:spPr>
                        <a:xfrm>
                          <a:off x="4820760" y="978840"/>
                          <a:ext cx="126000" cy="5868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5231" h="6969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6" name="CustomShape 237"/>
                        <p:cNvSpPr/>
                        <p:nvPr/>
                      </p:nvSpPr>
                      <p:spPr>
                        <a:xfrm>
                          <a:off x="4947120" y="1038960"/>
                          <a:ext cx="28080" cy="7704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3425" h="9134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7" name="CustomShape 238"/>
                        <p:cNvSpPr/>
                        <p:nvPr/>
                      </p:nvSpPr>
                      <p:spPr>
                        <a:xfrm>
                          <a:off x="4975560" y="1109520"/>
                          <a:ext cx="27720" cy="871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3400" h="1032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8" name="CustomShape 239"/>
                        <p:cNvSpPr/>
                        <p:nvPr/>
                      </p:nvSpPr>
                      <p:spPr>
                        <a:xfrm>
                          <a:off x="4962600" y="750240"/>
                          <a:ext cx="732240" cy="5605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88235" h="6619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19" name="CustomShape 240"/>
                        <p:cNvSpPr/>
                        <p:nvPr/>
                      </p:nvSpPr>
                      <p:spPr>
                        <a:xfrm>
                          <a:off x="4932720" y="696960"/>
                          <a:ext cx="574560" cy="3405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69242" h="40223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0" name="CustomShape 241"/>
                        <p:cNvSpPr/>
                        <p:nvPr/>
                      </p:nvSpPr>
                      <p:spPr>
                        <a:xfrm>
                          <a:off x="5003640" y="1024560"/>
                          <a:ext cx="131400" cy="2883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5860" h="34054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1" name="CustomShape 242"/>
                        <p:cNvSpPr/>
                        <p:nvPr/>
                      </p:nvSpPr>
                      <p:spPr>
                        <a:xfrm>
                          <a:off x="4975560" y="1024560"/>
                          <a:ext cx="104760" cy="846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2666" h="10017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2" name="CustomShape 243"/>
                        <p:cNvSpPr/>
                        <p:nvPr/>
                      </p:nvSpPr>
                      <p:spPr>
                        <a:xfrm>
                          <a:off x="5080680" y="1017720"/>
                          <a:ext cx="164880" cy="648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9900" h="823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3" name="CustomShape 244"/>
                        <p:cNvSpPr/>
                        <p:nvPr/>
                      </p:nvSpPr>
                      <p:spPr>
                        <a:xfrm>
                          <a:off x="5003640" y="1024560"/>
                          <a:ext cx="76680" cy="1674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9267" h="19816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4" name="CustomShape 245"/>
                        <p:cNvSpPr/>
                        <p:nvPr/>
                      </p:nvSpPr>
                      <p:spPr>
                        <a:xfrm>
                          <a:off x="5241960" y="891720"/>
                          <a:ext cx="132840" cy="1263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6054" h="1496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5" name="CustomShape 246"/>
                        <p:cNvSpPr/>
                        <p:nvPr/>
                      </p:nvSpPr>
                      <p:spPr>
                        <a:xfrm>
                          <a:off x="5245920" y="743040"/>
                          <a:ext cx="64800" cy="2739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7828" h="32384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6" name="CustomShape 247"/>
                        <p:cNvSpPr/>
                        <p:nvPr/>
                      </p:nvSpPr>
                      <p:spPr>
                        <a:xfrm>
                          <a:off x="5241960" y="1002240"/>
                          <a:ext cx="149040" cy="111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7989" h="1344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7" name="CustomShape 248"/>
                        <p:cNvSpPr/>
                        <p:nvPr/>
                      </p:nvSpPr>
                      <p:spPr>
                        <a:xfrm>
                          <a:off x="5243040" y="1017720"/>
                          <a:ext cx="18720" cy="14688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2300" h="17384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8" name="CustomShape 249"/>
                        <p:cNvSpPr/>
                        <p:nvPr/>
                      </p:nvSpPr>
                      <p:spPr>
                        <a:xfrm>
                          <a:off x="5087520" y="1146600"/>
                          <a:ext cx="107640" cy="1062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3017" h="1257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29" name="CustomShape 250"/>
                        <p:cNvSpPr/>
                        <p:nvPr/>
                      </p:nvSpPr>
                      <p:spPr>
                        <a:xfrm>
                          <a:off x="5178600" y="1248840"/>
                          <a:ext cx="16560" cy="1087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2034" h="12872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0" name="CustomShape 251"/>
                        <p:cNvSpPr/>
                        <p:nvPr/>
                      </p:nvSpPr>
                      <p:spPr>
                        <a:xfrm>
                          <a:off x="5003640" y="1188720"/>
                          <a:ext cx="97560" cy="1447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1807" h="17106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1" name="CustomShape 252"/>
                        <p:cNvSpPr/>
                        <p:nvPr/>
                      </p:nvSpPr>
                      <p:spPr>
                        <a:xfrm>
                          <a:off x="5375160" y="830160"/>
                          <a:ext cx="158760" cy="612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9150" h="7247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2" name="CustomShape 253"/>
                        <p:cNvSpPr/>
                        <p:nvPr/>
                      </p:nvSpPr>
                      <p:spPr>
                        <a:xfrm>
                          <a:off x="5262120" y="1160640"/>
                          <a:ext cx="62280" cy="396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7549" h="50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3" name="CustomShape 254"/>
                        <p:cNvSpPr/>
                        <p:nvPr/>
                      </p:nvSpPr>
                      <p:spPr>
                        <a:xfrm>
                          <a:off x="5241960" y="1013400"/>
                          <a:ext cx="82440" cy="14688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9969" h="1736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4" name="CustomShape 255"/>
                        <p:cNvSpPr/>
                        <p:nvPr/>
                      </p:nvSpPr>
                      <p:spPr>
                        <a:xfrm>
                          <a:off x="4781880" y="980640"/>
                          <a:ext cx="42480" cy="13140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5179" h="15557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5" name="CustomShape 256"/>
                        <p:cNvSpPr/>
                        <p:nvPr/>
                      </p:nvSpPr>
                      <p:spPr>
                        <a:xfrm>
                          <a:off x="4932720" y="917280"/>
                          <a:ext cx="117360" cy="205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4166" h="2481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sp>
                      <p:nvSpPr>
                        <p:cNvPr id="336" name="CustomShape 257"/>
                        <p:cNvSpPr/>
                        <p:nvPr/>
                      </p:nvSpPr>
                      <p:spPr>
                        <a:xfrm>
                          <a:off x="5003640" y="1146600"/>
                          <a:ext cx="83520" cy="457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0090" h="5421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grpSp>
                      <p:nvGrpSpPr>
                        <p:cNvPr id="337" name="Group 258"/>
                        <p:cNvGrpSpPr/>
                        <p:nvPr/>
                      </p:nvGrpSpPr>
                      <p:grpSpPr>
                        <a:xfrm>
                          <a:off x="4424760" y="696960"/>
                          <a:ext cx="1314000" cy="1099080"/>
                          <a:chOff x="4424760" y="696960"/>
                          <a:chExt cx="1314000" cy="1099080"/>
                        </a:xfrm>
                      </p:grpSpPr>
                      <p:sp>
                        <p:nvSpPr>
                          <p:cNvPr id="338" name="CustomShape 259"/>
                          <p:cNvSpPr/>
                          <p:nvPr/>
                        </p:nvSpPr>
                        <p:spPr>
                          <a:xfrm>
                            <a:off x="4816080" y="1240560"/>
                            <a:ext cx="39600" cy="360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4828" h="485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00">
                            <a:solidFill>
                              <a:srgbClr val="a5b7c5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grpSp>
                        <p:nvGrpSpPr>
                          <p:cNvPr id="339" name="Group 260"/>
                          <p:cNvGrpSpPr/>
                          <p:nvPr/>
                        </p:nvGrpSpPr>
                        <p:grpSpPr>
                          <a:xfrm>
                            <a:off x="4424760" y="696960"/>
                            <a:ext cx="1314000" cy="1099080"/>
                            <a:chOff x="4424760" y="696960"/>
                            <a:chExt cx="1314000" cy="1099080"/>
                          </a:xfrm>
                        </p:grpSpPr>
                        <p:sp>
                          <p:nvSpPr>
                            <p:cNvPr id="340" name="CustomShape 261"/>
                            <p:cNvSpPr/>
                            <p:nvPr/>
                          </p:nvSpPr>
                          <p:spPr>
                            <a:xfrm>
                              <a:off x="4820040" y="1109520"/>
                              <a:ext cx="155160" cy="13104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8727" h="1549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1" name="CustomShape 262"/>
                            <p:cNvSpPr/>
                            <p:nvPr/>
                          </p:nvSpPr>
                          <p:spPr>
                            <a:xfrm>
                              <a:off x="4856040" y="1116360"/>
                              <a:ext cx="119160" cy="12816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4384" h="15146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2" name="CustomShape 263"/>
                            <p:cNvSpPr/>
                            <p:nvPr/>
                          </p:nvSpPr>
                          <p:spPr>
                            <a:xfrm>
                              <a:off x="4777920" y="1240560"/>
                              <a:ext cx="41760" cy="4860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5082" h="5771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3" name="CustomShape 264"/>
                            <p:cNvSpPr/>
                            <p:nvPr/>
                          </p:nvSpPr>
                          <p:spPr>
                            <a:xfrm>
                              <a:off x="4752000" y="1236600"/>
                              <a:ext cx="63720" cy="277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7707" h="3316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4" name="CustomShape 265"/>
                            <p:cNvSpPr/>
                            <p:nvPr/>
                          </p:nvSpPr>
                          <p:spPr>
                            <a:xfrm>
                              <a:off x="4781880" y="1112400"/>
                              <a:ext cx="33840" cy="12816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4102" h="15146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5" name="CustomShape 266"/>
                            <p:cNvSpPr/>
                            <p:nvPr/>
                          </p:nvSpPr>
                          <p:spPr>
                            <a:xfrm>
                              <a:off x="4816080" y="1240560"/>
                              <a:ext cx="23760" cy="781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2904" h="9267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46" name="CustomShape 267"/>
                            <p:cNvSpPr/>
                            <p:nvPr/>
                          </p:nvSpPr>
                          <p:spPr>
                            <a:xfrm>
                              <a:off x="4776480" y="1288080"/>
                              <a:ext cx="63360" cy="3060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7670" h="3666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grpSp>
                          <p:nvGrpSpPr>
                            <p:cNvPr id="347" name="Group 268"/>
                            <p:cNvGrpSpPr/>
                            <p:nvPr/>
                          </p:nvGrpSpPr>
                          <p:grpSpPr>
                            <a:xfrm>
                              <a:off x="4424760" y="696960"/>
                              <a:ext cx="1314000" cy="1099080"/>
                              <a:chOff x="4424760" y="696960"/>
                              <a:chExt cx="1314000" cy="1099080"/>
                            </a:xfrm>
                          </p:grpSpPr>
                          <p:sp>
                            <p:nvSpPr>
                              <p:cNvPr id="348" name="CustomShape 269"/>
                              <p:cNvSpPr/>
                              <p:nvPr/>
                            </p:nvSpPr>
                            <p:spPr>
                              <a:xfrm>
                                <a:off x="4436640" y="1273320"/>
                                <a:ext cx="97920" cy="9864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1819" h="11662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49" name="CustomShape 270"/>
                              <p:cNvSpPr/>
                              <p:nvPr/>
                            </p:nvSpPr>
                            <p:spPr>
                              <a:xfrm>
                                <a:off x="4534920" y="1180440"/>
                                <a:ext cx="35280" cy="1911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4271" h="2261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0" name="CustomShape 271"/>
                              <p:cNvSpPr/>
                              <p:nvPr/>
                            </p:nvSpPr>
                            <p:spPr>
                              <a:xfrm>
                                <a:off x="4570200" y="1180440"/>
                                <a:ext cx="74520" cy="2235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9025" h="26409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1" name="CustomShape 272"/>
                              <p:cNvSpPr/>
                              <p:nvPr/>
                            </p:nvSpPr>
                            <p:spPr>
                              <a:xfrm>
                                <a:off x="4672080" y="1226160"/>
                                <a:ext cx="46080" cy="1497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5614" h="17711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2" name="CustomShape 273"/>
                              <p:cNvSpPr/>
                              <p:nvPr/>
                            </p:nvSpPr>
                            <p:spPr>
                              <a:xfrm>
                                <a:off x="4645080" y="1226160"/>
                                <a:ext cx="26280" cy="17784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3219" h="21026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3" name="CustomShape 274"/>
                              <p:cNvSpPr/>
                              <p:nvPr/>
                            </p:nvSpPr>
                            <p:spPr>
                              <a:xfrm>
                                <a:off x="4534920" y="1371960"/>
                                <a:ext cx="111960" cy="2664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3525" h="3207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4" name="CustomShape 275"/>
                              <p:cNvSpPr/>
                              <p:nvPr/>
                            </p:nvSpPr>
                            <p:spPr>
                              <a:xfrm>
                                <a:off x="4521960" y="1371960"/>
                                <a:ext cx="12600" cy="849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561" h="10078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5" name="CustomShape 276"/>
                              <p:cNvSpPr/>
                              <p:nvPr/>
                            </p:nvSpPr>
                            <p:spPr>
                              <a:xfrm>
                                <a:off x="4429800" y="1371960"/>
                                <a:ext cx="104760" cy="3672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2642" h="439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6" name="CustomShape 277"/>
                              <p:cNvSpPr/>
                              <p:nvPr/>
                            </p:nvSpPr>
                            <p:spPr>
                              <a:xfrm>
                                <a:off x="4534920" y="1371960"/>
                                <a:ext cx="52920" cy="12672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6400" h="15001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7" name="CustomShape 278"/>
                              <p:cNvSpPr/>
                              <p:nvPr/>
                            </p:nvSpPr>
                            <p:spPr>
                              <a:xfrm>
                                <a:off x="4587840" y="1399320"/>
                                <a:ext cx="58680" cy="9972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7126" h="11795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8" name="CustomShape 279"/>
                              <p:cNvSpPr/>
                              <p:nvPr/>
                            </p:nvSpPr>
                            <p:spPr>
                              <a:xfrm>
                                <a:off x="4752000" y="1264680"/>
                                <a:ext cx="36360" cy="957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4441" h="11348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59" name="CustomShape 280"/>
                              <p:cNvSpPr/>
                              <p:nvPr/>
                            </p:nvSpPr>
                            <p:spPr>
                              <a:xfrm>
                                <a:off x="4436640" y="1197000"/>
                                <a:ext cx="52200" cy="759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6327" h="9013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360" name="CustomShape 281"/>
                              <p:cNvSpPr/>
                              <p:nvPr/>
                            </p:nvSpPr>
                            <p:spPr>
                              <a:xfrm>
                                <a:off x="4489560" y="1176480"/>
                                <a:ext cx="84600" cy="2160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0247" h="257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00">
                                <a:solidFill>
                                  <a:srgbClr val="a5b7c5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grpSp>
                            <p:nvGrpSpPr>
                              <p:cNvPr id="361" name="Group 282"/>
                              <p:cNvGrpSpPr/>
                              <p:nvPr/>
                            </p:nvGrpSpPr>
                            <p:grpSpPr>
                              <a:xfrm>
                                <a:off x="4424760" y="696960"/>
                                <a:ext cx="1314000" cy="1099080"/>
                                <a:chOff x="4424760" y="696960"/>
                                <a:chExt cx="1314000" cy="1099080"/>
                              </a:xfrm>
                            </p:grpSpPr>
                            <p:sp>
                              <p:nvSpPr>
                                <p:cNvPr id="362" name="CustomShape 283"/>
                                <p:cNvSpPr/>
                                <p:nvPr/>
                              </p:nvSpPr>
                              <p:spPr>
                                <a:xfrm>
                                  <a:off x="4608720" y="1518480"/>
                                  <a:ext cx="97920" cy="5760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11820" h="6836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3" name="CustomShape 284"/>
                                <p:cNvSpPr/>
                                <p:nvPr/>
                              </p:nvSpPr>
                              <p:spPr>
                                <a:xfrm>
                                  <a:off x="4706640" y="1504440"/>
                                  <a:ext cx="109080" cy="1368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13162" h="167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4" name="CustomShape 285"/>
                                <p:cNvSpPr/>
                                <p:nvPr/>
                              </p:nvSpPr>
                              <p:spPr>
                                <a:xfrm>
                                  <a:off x="4706640" y="1514520"/>
                                  <a:ext cx="68040" cy="13752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8239" h="16283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5" name="CustomShape 286"/>
                                <p:cNvSpPr/>
                                <p:nvPr/>
                              </p:nvSpPr>
                              <p:spPr>
                                <a:xfrm>
                                  <a:off x="4702680" y="1514520"/>
                                  <a:ext cx="3600" cy="17712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485" h="20952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6" name="CustomShape 287"/>
                                <p:cNvSpPr/>
                                <p:nvPr/>
                              </p:nvSpPr>
                              <p:spPr>
                                <a:xfrm>
                                  <a:off x="4702680" y="1688040"/>
                                  <a:ext cx="39240" cy="5688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4779" h="673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7" name="CustomShape 288"/>
                                <p:cNvSpPr/>
                                <p:nvPr/>
                              </p:nvSpPr>
                              <p:spPr>
                                <a:xfrm>
                                  <a:off x="4627080" y="1683000"/>
                                  <a:ext cx="75240" cy="468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9086" h="594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368" name="CustomShape 289"/>
                                <p:cNvSpPr/>
                                <p:nvPr/>
                              </p:nvSpPr>
                              <p:spPr>
                                <a:xfrm>
                                  <a:off x="4702680" y="1652400"/>
                                  <a:ext cx="72000" cy="3528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8723" h="4186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00">
                                  <a:solidFill>
                                    <a:srgbClr val="a5b7c5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grpSp>
                              <p:nvGrpSpPr>
                                <p:cNvPr id="369" name="Group 290"/>
                                <p:cNvGrpSpPr/>
                                <p:nvPr/>
                              </p:nvGrpSpPr>
                              <p:grpSpPr>
                                <a:xfrm>
                                  <a:off x="4424760" y="696960"/>
                                  <a:ext cx="1314000" cy="1099080"/>
                                  <a:chOff x="4424760" y="696960"/>
                                  <a:chExt cx="1314000" cy="1099080"/>
                                </a:xfrm>
                              </p:grpSpPr>
                              <p:sp>
                                <p:nvSpPr>
                                  <p:cNvPr id="370" name="CustomShape 291"/>
                                  <p:cNvSpPr/>
                                  <p:nvPr/>
                                </p:nvSpPr>
                                <p:spPr>
                                  <a:xfrm>
                                    <a:off x="4645800" y="1399320"/>
                                    <a:ext cx="60480" cy="11880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7320" h="14081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00">
                                    <a:solidFill>
                                      <a:srgbClr val="a5b7c5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371" name="CustomShape 292"/>
                                  <p:cNvSpPr/>
                                  <p:nvPr/>
                                </p:nvSpPr>
                                <p:spPr>
                                  <a:xfrm>
                                    <a:off x="4706640" y="1376280"/>
                                    <a:ext cx="11520" cy="14220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1428" h="16803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00">
                                    <a:solidFill>
                                      <a:srgbClr val="a5b7c5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372" name="CustomShape 293"/>
                                  <p:cNvSpPr/>
                                  <p:nvPr/>
                                </p:nvSpPr>
                                <p:spPr>
                                  <a:xfrm>
                                    <a:off x="4617360" y="1398600"/>
                                    <a:ext cx="27360" cy="17748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3339" h="20977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00">
                                    <a:solidFill>
                                      <a:srgbClr val="a5b7c5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373" name="CustomShape 294"/>
                                  <p:cNvSpPr/>
                                  <p:nvPr/>
                                </p:nvSpPr>
                                <p:spPr>
                                  <a:xfrm>
                                    <a:off x="4707720" y="1359360"/>
                                    <a:ext cx="77760" cy="15732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9412" h="18594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00">
                                    <a:solidFill>
                                      <a:srgbClr val="a5b7c5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374" name="CustomShape 295"/>
                                  <p:cNvSpPr/>
                                  <p:nvPr/>
                                </p:nvSpPr>
                                <p:spPr>
                                  <a:xfrm>
                                    <a:off x="4792320" y="1364760"/>
                                    <a:ext cx="23400" cy="13932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2844" h="16465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00">
                                    <a:solidFill>
                                      <a:srgbClr val="a5b7c5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grpSp>
                                <p:nvGrpSpPr>
                                  <p:cNvPr id="375" name="Group 296"/>
                                  <p:cNvGrpSpPr/>
                                  <p:nvPr/>
                                </p:nvGrpSpPr>
                                <p:grpSpPr>
                                  <a:xfrm>
                                    <a:off x="4424760" y="696960"/>
                                    <a:ext cx="1314000" cy="1099080"/>
                                    <a:chOff x="4424760" y="696960"/>
                                    <a:chExt cx="1314000" cy="1099080"/>
                                  </a:xfrm>
                                </p:grpSpPr>
                                <p:sp>
                                  <p:nvSpPr>
                                    <p:cNvPr id="376" name="CustomShape 29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424760" y="1180440"/>
                                      <a:ext cx="445680" cy="61560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rect l="l" t="t" r="r" b="b"/>
                                      <a:pathLst>
                                        <a:path w="53735" h="72703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00">
                                      <a:solidFill>
                                        <a:srgbClr val="a5b7c5"/>
                                      </a:solidFill>
                                      <a:miter/>
                                    </a:ln>
                                  </p:spPr>
                                  <p:style>
                                    <a:lnRef idx="0"/>
                                    <a:fillRef idx="0"/>
                                    <a:effectRef idx="0"/>
                                    <a:fontRef idx="minor"/>
                                  </p:style>
                                </p:sp>
                                <p:sp>
                                  <p:nvSpPr>
                                    <p:cNvPr id="377" name="CustomShape 29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465800" y="696960"/>
                                      <a:ext cx="1272960" cy="73692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rect l="l" t="t" r="r" b="b"/>
                                      <a:pathLst>
                                        <a:path w="153339" h="87013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00">
                                      <a:solidFill>
                                        <a:srgbClr val="a5b7c5"/>
                                      </a:solidFill>
                                      <a:miter/>
                                    </a:ln>
                                  </p:spPr>
                                  <p:style>
                                    <a:lnRef idx="0"/>
                                    <a:fillRef idx="0"/>
                                    <a:effectRef idx="0"/>
                                    <a:fontRef idx="minor"/>
                                  </p:style>
                                </p:sp>
                                <p:sp>
                                  <p:nvSpPr>
                                    <p:cNvPr id="378" name="CustomShape 29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770360" y="980640"/>
                                      <a:ext cx="204840" cy="3862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rect l="l" t="t" r="r" b="b"/>
                                      <a:pathLst>
                                        <a:path w="24703" h="4563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00">
                                      <a:solidFill>
                                        <a:srgbClr val="a5b7c5"/>
                                      </a:solidFill>
                                      <a:miter/>
                                    </a:ln>
                                  </p:spPr>
                                  <p:style>
                                    <a:lnRef idx="0"/>
                                    <a:fillRef idx="0"/>
                                    <a:effectRef idx="0"/>
                                    <a:fontRef idx="minor"/>
                                  </p:style>
                                </p:sp>
                                <p:sp>
                                  <p:nvSpPr>
                                    <p:cNvPr id="379" name="CustomShape 30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840200" y="1292400"/>
                                      <a:ext cx="26640" cy="2664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rect l="l" t="t" r="r" b="b"/>
                                      <a:pathLst>
                                        <a:path w="3231" h="3182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00">
                                      <a:solidFill>
                                        <a:srgbClr val="a5b7c5"/>
                                      </a:solidFill>
                                      <a:miter/>
                                    </a:ln>
                                  </p:spPr>
                                  <p:style>
                                    <a:lnRef idx="0"/>
                                    <a:fillRef idx="0"/>
                                    <a:effectRef idx="0"/>
                                    <a:fontRef idx="minor"/>
                                  </p:style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80" name="CustomShape 301"/>
                            <p:cNvSpPr/>
                            <p:nvPr/>
                          </p:nvSpPr>
                          <p:spPr>
                            <a:xfrm>
                              <a:off x="4753440" y="1218960"/>
                              <a:ext cx="5040" cy="4680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654" h="5565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81" name="CustomShape 302"/>
                            <p:cNvSpPr/>
                            <p:nvPr/>
                          </p:nvSpPr>
                          <p:spPr>
                            <a:xfrm>
                              <a:off x="4762800" y="1218960"/>
                              <a:ext cx="56880" cy="2124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6872" h="2565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382" name="CustomShape 303"/>
                            <p:cNvSpPr/>
                            <p:nvPr/>
                          </p:nvSpPr>
                          <p:spPr>
                            <a:xfrm>
                              <a:off x="4724280" y="1232640"/>
                              <a:ext cx="28800" cy="331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3521" h="3969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00">
                              <a:solidFill>
                                <a:srgbClr val="a5b7c5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</p:grpSp>
                    </p:grpSp>
                    <p:sp>
                      <p:nvSpPr>
                        <p:cNvPr id="383" name="CustomShape 304"/>
                        <p:cNvSpPr/>
                        <p:nvPr/>
                      </p:nvSpPr>
                      <p:spPr>
                        <a:xfrm>
                          <a:off x="4820760" y="797760"/>
                          <a:ext cx="153720" cy="1807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18570" h="21376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00">
                          <a:solidFill>
                            <a:srgbClr val="a5b7c5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</p:grpSp>
                </p:grpSp>
              </p:grpSp>
            </p:grpSp>
          </p:grpSp>
          <p:grpSp>
            <p:nvGrpSpPr>
              <p:cNvPr id="384" name="Group 305"/>
              <p:cNvGrpSpPr/>
              <p:nvPr/>
            </p:nvGrpSpPr>
            <p:grpSpPr>
              <a:xfrm>
                <a:off x="4442040" y="1122840"/>
                <a:ext cx="39600" cy="34560"/>
                <a:chOff x="4442040" y="1122840"/>
                <a:chExt cx="39600" cy="34560"/>
              </a:xfrm>
            </p:grpSpPr>
            <p:sp>
              <p:nvSpPr>
                <p:cNvPr id="385" name="CustomShape 306"/>
                <p:cNvSpPr/>
                <p:nvPr/>
              </p:nvSpPr>
              <p:spPr>
                <a:xfrm>
                  <a:off x="4442040" y="11228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" name="CustomShape 307"/>
                <p:cNvSpPr/>
                <p:nvPr/>
              </p:nvSpPr>
              <p:spPr>
                <a:xfrm>
                  <a:off x="4458240" y="11332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87" name="Group 308"/>
              <p:cNvGrpSpPr/>
              <p:nvPr/>
            </p:nvGrpSpPr>
            <p:grpSpPr>
              <a:xfrm>
                <a:off x="4491000" y="1042920"/>
                <a:ext cx="39600" cy="34560"/>
                <a:chOff x="4491000" y="1042920"/>
                <a:chExt cx="39600" cy="34560"/>
              </a:xfrm>
            </p:grpSpPr>
            <p:sp>
              <p:nvSpPr>
                <p:cNvPr id="388" name="CustomShape 309"/>
                <p:cNvSpPr/>
                <p:nvPr/>
              </p:nvSpPr>
              <p:spPr>
                <a:xfrm>
                  <a:off x="4491000" y="10429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9" name="CustomShape 310"/>
                <p:cNvSpPr/>
                <p:nvPr/>
              </p:nvSpPr>
              <p:spPr>
                <a:xfrm>
                  <a:off x="4507200" y="10530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0" name="Group 311"/>
              <p:cNvGrpSpPr/>
              <p:nvPr/>
            </p:nvGrpSpPr>
            <p:grpSpPr>
              <a:xfrm>
                <a:off x="4498200" y="1440720"/>
                <a:ext cx="39600" cy="34560"/>
                <a:chOff x="4498200" y="1440720"/>
                <a:chExt cx="39600" cy="34560"/>
              </a:xfrm>
            </p:grpSpPr>
            <p:sp>
              <p:nvSpPr>
                <p:cNvPr id="391" name="CustomShape 312"/>
                <p:cNvSpPr/>
                <p:nvPr/>
              </p:nvSpPr>
              <p:spPr>
                <a:xfrm>
                  <a:off x="4498200" y="14407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CustomShape 313"/>
                <p:cNvSpPr/>
                <p:nvPr/>
              </p:nvSpPr>
              <p:spPr>
                <a:xfrm>
                  <a:off x="4514040" y="145116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3" name="Group 314"/>
              <p:cNvGrpSpPr/>
              <p:nvPr/>
            </p:nvGrpSpPr>
            <p:grpSpPr>
              <a:xfrm>
                <a:off x="4412880" y="1256760"/>
                <a:ext cx="39600" cy="34560"/>
                <a:chOff x="4412880" y="1256760"/>
                <a:chExt cx="39600" cy="34560"/>
              </a:xfrm>
            </p:grpSpPr>
            <p:sp>
              <p:nvSpPr>
                <p:cNvPr id="394" name="CustomShape 315"/>
                <p:cNvSpPr/>
                <p:nvPr/>
              </p:nvSpPr>
              <p:spPr>
                <a:xfrm>
                  <a:off x="4412880" y="12567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7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CustomShape 316"/>
                <p:cNvSpPr/>
                <p:nvPr/>
              </p:nvSpPr>
              <p:spPr>
                <a:xfrm>
                  <a:off x="4426560" y="12668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1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6" name="Group 317"/>
              <p:cNvGrpSpPr/>
              <p:nvPr/>
            </p:nvGrpSpPr>
            <p:grpSpPr>
              <a:xfrm>
                <a:off x="4465440" y="1180080"/>
                <a:ext cx="39600" cy="34560"/>
                <a:chOff x="4465440" y="1180080"/>
                <a:chExt cx="39600" cy="34560"/>
              </a:xfrm>
            </p:grpSpPr>
            <p:sp>
              <p:nvSpPr>
                <p:cNvPr id="397" name="CustomShape 318"/>
                <p:cNvSpPr/>
                <p:nvPr/>
              </p:nvSpPr>
              <p:spPr>
                <a:xfrm>
                  <a:off x="4465440" y="11800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8" name="CustomShape 319"/>
                <p:cNvSpPr/>
                <p:nvPr/>
              </p:nvSpPr>
              <p:spPr>
                <a:xfrm>
                  <a:off x="4481280" y="11908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99" name="Group 320"/>
              <p:cNvGrpSpPr/>
              <p:nvPr/>
            </p:nvGrpSpPr>
            <p:grpSpPr>
              <a:xfrm>
                <a:off x="4593600" y="1074600"/>
                <a:ext cx="39600" cy="34560"/>
                <a:chOff x="4593600" y="1074600"/>
                <a:chExt cx="39600" cy="34560"/>
              </a:xfrm>
            </p:grpSpPr>
            <p:sp>
              <p:nvSpPr>
                <p:cNvPr id="400" name="CustomShape 321"/>
                <p:cNvSpPr/>
                <p:nvPr/>
              </p:nvSpPr>
              <p:spPr>
                <a:xfrm>
                  <a:off x="4593600" y="1074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4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1" name="CustomShape 322"/>
                <p:cNvSpPr/>
                <p:nvPr/>
              </p:nvSpPr>
              <p:spPr>
                <a:xfrm>
                  <a:off x="4607280" y="10854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59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02" name="Group 323"/>
              <p:cNvGrpSpPr/>
              <p:nvPr/>
            </p:nvGrpSpPr>
            <p:grpSpPr>
              <a:xfrm>
                <a:off x="4664880" y="1156680"/>
                <a:ext cx="39600" cy="34560"/>
                <a:chOff x="4664880" y="1156680"/>
                <a:chExt cx="39600" cy="34560"/>
              </a:xfrm>
            </p:grpSpPr>
            <p:sp>
              <p:nvSpPr>
                <p:cNvPr id="403" name="CustomShape 324"/>
                <p:cNvSpPr/>
                <p:nvPr/>
              </p:nvSpPr>
              <p:spPr>
                <a:xfrm>
                  <a:off x="4664880" y="11566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4" name="CustomShape 325"/>
                <p:cNvSpPr/>
                <p:nvPr/>
              </p:nvSpPr>
              <p:spPr>
                <a:xfrm>
                  <a:off x="4678560" y="11671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58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05" name="Group 326"/>
              <p:cNvGrpSpPr/>
              <p:nvPr/>
            </p:nvGrpSpPr>
            <p:grpSpPr>
              <a:xfrm>
                <a:off x="4591440" y="1559880"/>
                <a:ext cx="39600" cy="34560"/>
                <a:chOff x="4591440" y="1559880"/>
                <a:chExt cx="39600" cy="34560"/>
              </a:xfrm>
            </p:grpSpPr>
            <p:sp>
              <p:nvSpPr>
                <p:cNvPr id="406" name="CustomShape 327"/>
                <p:cNvSpPr/>
                <p:nvPr/>
              </p:nvSpPr>
              <p:spPr>
                <a:xfrm>
                  <a:off x="4591440" y="15598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4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7" name="CustomShape 328"/>
                <p:cNvSpPr/>
                <p:nvPr/>
              </p:nvSpPr>
              <p:spPr>
                <a:xfrm>
                  <a:off x="4607640" y="15703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08" name="Group 329"/>
              <p:cNvGrpSpPr/>
              <p:nvPr/>
            </p:nvGrpSpPr>
            <p:grpSpPr>
              <a:xfrm>
                <a:off x="4630320" y="1779840"/>
                <a:ext cx="39600" cy="34560"/>
                <a:chOff x="4630320" y="1779840"/>
                <a:chExt cx="39600" cy="34560"/>
              </a:xfrm>
            </p:grpSpPr>
            <p:sp>
              <p:nvSpPr>
                <p:cNvPr id="409" name="CustomShape 330"/>
                <p:cNvSpPr/>
                <p:nvPr/>
              </p:nvSpPr>
              <p:spPr>
                <a:xfrm>
                  <a:off x="4630320" y="17798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0" name="CustomShape 331"/>
                <p:cNvSpPr/>
                <p:nvPr/>
              </p:nvSpPr>
              <p:spPr>
                <a:xfrm>
                  <a:off x="4646160" y="17902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11" name="Group 332"/>
              <p:cNvGrpSpPr/>
              <p:nvPr/>
            </p:nvGrpSpPr>
            <p:grpSpPr>
              <a:xfrm>
                <a:off x="4751280" y="1635840"/>
                <a:ext cx="39600" cy="34560"/>
                <a:chOff x="4751280" y="1635840"/>
                <a:chExt cx="39600" cy="34560"/>
              </a:xfrm>
            </p:grpSpPr>
            <p:sp>
              <p:nvSpPr>
                <p:cNvPr id="412" name="CustomShape 333"/>
                <p:cNvSpPr/>
                <p:nvPr/>
              </p:nvSpPr>
              <p:spPr>
                <a:xfrm>
                  <a:off x="4751280" y="16358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3" name="CustomShape 334"/>
                <p:cNvSpPr/>
                <p:nvPr/>
              </p:nvSpPr>
              <p:spPr>
                <a:xfrm>
                  <a:off x="4764960" y="164628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1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14" name="Group 335"/>
              <p:cNvGrpSpPr/>
              <p:nvPr/>
            </p:nvGrpSpPr>
            <p:grpSpPr>
              <a:xfrm>
                <a:off x="4764960" y="1344240"/>
                <a:ext cx="39600" cy="34560"/>
                <a:chOff x="4764960" y="1344240"/>
                <a:chExt cx="39600" cy="34560"/>
              </a:xfrm>
            </p:grpSpPr>
            <p:sp>
              <p:nvSpPr>
                <p:cNvPr id="415" name="CustomShape 336"/>
                <p:cNvSpPr/>
                <p:nvPr/>
              </p:nvSpPr>
              <p:spPr>
                <a:xfrm>
                  <a:off x="4764960" y="13442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6" name="CustomShape 337"/>
                <p:cNvSpPr/>
                <p:nvPr/>
              </p:nvSpPr>
              <p:spPr>
                <a:xfrm>
                  <a:off x="4778640" y="135468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8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17" name="Group 338"/>
              <p:cNvGrpSpPr/>
              <p:nvPr/>
            </p:nvGrpSpPr>
            <p:grpSpPr>
              <a:xfrm>
                <a:off x="4728240" y="1248120"/>
                <a:ext cx="39600" cy="34560"/>
                <a:chOff x="4728240" y="1248120"/>
                <a:chExt cx="39600" cy="34560"/>
              </a:xfrm>
            </p:grpSpPr>
            <p:sp>
              <p:nvSpPr>
                <p:cNvPr id="418" name="CustomShape 339"/>
                <p:cNvSpPr/>
                <p:nvPr/>
              </p:nvSpPr>
              <p:spPr>
                <a:xfrm>
                  <a:off x="4728240" y="12481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2" h="4114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9" name="CustomShape 340"/>
                <p:cNvSpPr/>
                <p:nvPr/>
              </p:nvSpPr>
              <p:spPr>
                <a:xfrm>
                  <a:off x="4741920" y="12585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20" name="Group 341"/>
              <p:cNvGrpSpPr/>
              <p:nvPr/>
            </p:nvGrpSpPr>
            <p:grpSpPr>
              <a:xfrm>
                <a:off x="4847400" y="1382400"/>
                <a:ext cx="39600" cy="34560"/>
                <a:chOff x="4847400" y="1382400"/>
                <a:chExt cx="39600" cy="34560"/>
              </a:xfrm>
            </p:grpSpPr>
            <p:sp>
              <p:nvSpPr>
                <p:cNvPr id="421" name="CustomShape 342"/>
                <p:cNvSpPr/>
                <p:nvPr/>
              </p:nvSpPr>
              <p:spPr>
                <a:xfrm>
                  <a:off x="4847400" y="13824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2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2" name="CustomShape 343"/>
                <p:cNvSpPr/>
                <p:nvPr/>
              </p:nvSpPr>
              <p:spPr>
                <a:xfrm>
                  <a:off x="4863240" y="13928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23" name="Group 344"/>
              <p:cNvGrpSpPr/>
              <p:nvPr/>
            </p:nvGrpSpPr>
            <p:grpSpPr>
              <a:xfrm>
                <a:off x="4648320" y="1209600"/>
                <a:ext cx="39600" cy="34560"/>
                <a:chOff x="4648320" y="1209600"/>
                <a:chExt cx="39600" cy="34560"/>
              </a:xfrm>
            </p:grpSpPr>
            <p:sp>
              <p:nvSpPr>
                <p:cNvPr id="424" name="CustomShape 345"/>
                <p:cNvSpPr/>
                <p:nvPr/>
              </p:nvSpPr>
              <p:spPr>
                <a:xfrm>
                  <a:off x="4648320" y="1209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5" name="CustomShape 346"/>
                <p:cNvSpPr/>
                <p:nvPr/>
              </p:nvSpPr>
              <p:spPr>
                <a:xfrm>
                  <a:off x="4661640" y="121968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62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26" name="Group 347"/>
              <p:cNvGrpSpPr/>
              <p:nvPr/>
            </p:nvGrpSpPr>
            <p:grpSpPr>
              <a:xfrm>
                <a:off x="4718520" y="1078920"/>
                <a:ext cx="39600" cy="34560"/>
                <a:chOff x="4718520" y="1078920"/>
                <a:chExt cx="39600" cy="34560"/>
              </a:xfrm>
            </p:grpSpPr>
            <p:sp>
              <p:nvSpPr>
                <p:cNvPr id="427" name="CustomShape 348"/>
                <p:cNvSpPr/>
                <p:nvPr/>
              </p:nvSpPr>
              <p:spPr>
                <a:xfrm>
                  <a:off x="4718520" y="10789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8" name="CustomShape 349"/>
                <p:cNvSpPr/>
                <p:nvPr/>
              </p:nvSpPr>
              <p:spPr>
                <a:xfrm>
                  <a:off x="4732200" y="10893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49" h="1658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29" name="Group 350"/>
              <p:cNvGrpSpPr/>
              <p:nvPr/>
            </p:nvGrpSpPr>
            <p:grpSpPr>
              <a:xfrm>
                <a:off x="4746600" y="1175760"/>
                <a:ext cx="39600" cy="34560"/>
                <a:chOff x="4746600" y="1175760"/>
                <a:chExt cx="39600" cy="34560"/>
              </a:xfrm>
            </p:grpSpPr>
            <p:sp>
              <p:nvSpPr>
                <p:cNvPr id="430" name="CustomShape 351"/>
                <p:cNvSpPr/>
                <p:nvPr/>
              </p:nvSpPr>
              <p:spPr>
                <a:xfrm>
                  <a:off x="4746600" y="11757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1" name="CustomShape 352"/>
                <p:cNvSpPr/>
                <p:nvPr/>
              </p:nvSpPr>
              <p:spPr>
                <a:xfrm>
                  <a:off x="4760280" y="11862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49" h="1654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32" name="Group 353"/>
              <p:cNvGrpSpPr/>
              <p:nvPr/>
            </p:nvGrpSpPr>
            <p:grpSpPr>
              <a:xfrm>
                <a:off x="4771800" y="851760"/>
                <a:ext cx="39600" cy="34560"/>
                <a:chOff x="4771800" y="851760"/>
                <a:chExt cx="39600" cy="34560"/>
              </a:xfrm>
            </p:grpSpPr>
            <p:sp>
              <p:nvSpPr>
                <p:cNvPr id="433" name="CustomShape 354"/>
                <p:cNvSpPr/>
                <p:nvPr/>
              </p:nvSpPr>
              <p:spPr>
                <a:xfrm>
                  <a:off x="4771800" y="8517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14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4" name="CustomShape 355"/>
                <p:cNvSpPr/>
                <p:nvPr/>
              </p:nvSpPr>
              <p:spPr>
                <a:xfrm>
                  <a:off x="4788000" y="8622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35" name="Group 356"/>
              <p:cNvGrpSpPr/>
              <p:nvPr/>
            </p:nvGrpSpPr>
            <p:grpSpPr>
              <a:xfrm>
                <a:off x="4937760" y="1272960"/>
                <a:ext cx="39600" cy="34560"/>
                <a:chOff x="4937760" y="1272960"/>
                <a:chExt cx="39600" cy="34560"/>
              </a:xfrm>
            </p:grpSpPr>
            <p:sp>
              <p:nvSpPr>
                <p:cNvPr id="436" name="CustomShape 357"/>
                <p:cNvSpPr/>
                <p:nvPr/>
              </p:nvSpPr>
              <p:spPr>
                <a:xfrm>
                  <a:off x="4937760" y="12729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5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7" name="CustomShape 358"/>
                <p:cNvSpPr/>
                <p:nvPr/>
              </p:nvSpPr>
              <p:spPr>
                <a:xfrm>
                  <a:off x="4951440" y="12834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2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38" name="Group 359"/>
              <p:cNvGrpSpPr/>
              <p:nvPr/>
            </p:nvGrpSpPr>
            <p:grpSpPr>
              <a:xfrm>
                <a:off x="4944960" y="784440"/>
                <a:ext cx="39600" cy="34560"/>
                <a:chOff x="4944960" y="784440"/>
                <a:chExt cx="39600" cy="34560"/>
              </a:xfrm>
            </p:grpSpPr>
            <p:sp>
              <p:nvSpPr>
                <p:cNvPr id="439" name="CustomShape 360"/>
                <p:cNvSpPr/>
                <p:nvPr/>
              </p:nvSpPr>
              <p:spPr>
                <a:xfrm>
                  <a:off x="4944960" y="7844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0" name="CustomShape 361"/>
                <p:cNvSpPr/>
                <p:nvPr/>
              </p:nvSpPr>
              <p:spPr>
                <a:xfrm>
                  <a:off x="4960800" y="7948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1" name="Group 362"/>
              <p:cNvGrpSpPr/>
              <p:nvPr/>
            </p:nvGrpSpPr>
            <p:grpSpPr>
              <a:xfrm>
                <a:off x="5280120" y="1296360"/>
                <a:ext cx="39600" cy="34560"/>
                <a:chOff x="5280120" y="1296360"/>
                <a:chExt cx="39600" cy="34560"/>
              </a:xfrm>
            </p:grpSpPr>
            <p:sp>
              <p:nvSpPr>
                <p:cNvPr id="442" name="CustomShape 363"/>
                <p:cNvSpPr/>
                <p:nvPr/>
              </p:nvSpPr>
              <p:spPr>
                <a:xfrm>
                  <a:off x="5280120" y="12963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7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3" name="CustomShape 364"/>
                <p:cNvSpPr/>
                <p:nvPr/>
              </p:nvSpPr>
              <p:spPr>
                <a:xfrm>
                  <a:off x="5293800" y="13068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61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4" name="Group 365"/>
              <p:cNvGrpSpPr/>
              <p:nvPr/>
            </p:nvGrpSpPr>
            <p:grpSpPr>
              <a:xfrm>
                <a:off x="5324760" y="1159560"/>
                <a:ext cx="39600" cy="34560"/>
                <a:chOff x="5324760" y="1159560"/>
                <a:chExt cx="39600" cy="34560"/>
              </a:xfrm>
            </p:grpSpPr>
            <p:sp>
              <p:nvSpPr>
                <p:cNvPr id="445" name="CustomShape 366"/>
                <p:cNvSpPr/>
                <p:nvPr/>
              </p:nvSpPr>
              <p:spPr>
                <a:xfrm>
                  <a:off x="5324760" y="11595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6" name="CustomShape 367"/>
                <p:cNvSpPr/>
                <p:nvPr/>
              </p:nvSpPr>
              <p:spPr>
                <a:xfrm>
                  <a:off x="5338440" y="11700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61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7" name="Group 368"/>
              <p:cNvGrpSpPr/>
              <p:nvPr/>
            </p:nvGrpSpPr>
            <p:grpSpPr>
              <a:xfrm>
                <a:off x="5440320" y="1064880"/>
                <a:ext cx="39600" cy="34560"/>
                <a:chOff x="5440320" y="1064880"/>
                <a:chExt cx="39600" cy="34560"/>
              </a:xfrm>
            </p:grpSpPr>
            <p:sp>
              <p:nvSpPr>
                <p:cNvPr id="448" name="CustomShape 369"/>
                <p:cNvSpPr/>
                <p:nvPr/>
              </p:nvSpPr>
              <p:spPr>
                <a:xfrm>
                  <a:off x="5440320" y="10648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9" name="CustomShape 370"/>
                <p:cNvSpPr/>
                <p:nvPr/>
              </p:nvSpPr>
              <p:spPr>
                <a:xfrm>
                  <a:off x="5454000" y="10753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8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0" name="Group 371"/>
              <p:cNvGrpSpPr/>
              <p:nvPr/>
            </p:nvGrpSpPr>
            <p:grpSpPr>
              <a:xfrm>
                <a:off x="5481000" y="921600"/>
                <a:ext cx="39600" cy="34560"/>
                <a:chOff x="5481000" y="921600"/>
                <a:chExt cx="39600" cy="34560"/>
              </a:xfrm>
            </p:grpSpPr>
            <p:sp>
              <p:nvSpPr>
                <p:cNvPr id="451" name="CustomShape 372"/>
                <p:cNvSpPr/>
                <p:nvPr/>
              </p:nvSpPr>
              <p:spPr>
                <a:xfrm>
                  <a:off x="5481000" y="921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2" name="CustomShape 373"/>
                <p:cNvSpPr/>
                <p:nvPr/>
              </p:nvSpPr>
              <p:spPr>
                <a:xfrm>
                  <a:off x="5496840" y="932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3" name="Group 374"/>
              <p:cNvGrpSpPr/>
              <p:nvPr/>
            </p:nvGrpSpPr>
            <p:grpSpPr>
              <a:xfrm>
                <a:off x="5715360" y="784440"/>
                <a:ext cx="39600" cy="34560"/>
                <a:chOff x="5715360" y="784440"/>
                <a:chExt cx="39600" cy="34560"/>
              </a:xfrm>
            </p:grpSpPr>
            <p:sp>
              <p:nvSpPr>
                <p:cNvPr id="454" name="CustomShape 375"/>
                <p:cNvSpPr/>
                <p:nvPr/>
              </p:nvSpPr>
              <p:spPr>
                <a:xfrm>
                  <a:off x="5715360" y="7844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5" name="CustomShape 376"/>
                <p:cNvSpPr/>
                <p:nvPr/>
              </p:nvSpPr>
              <p:spPr>
                <a:xfrm>
                  <a:off x="5731200" y="7948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6" name="Group 377"/>
              <p:cNvGrpSpPr/>
              <p:nvPr/>
            </p:nvGrpSpPr>
            <p:grpSpPr>
              <a:xfrm>
                <a:off x="5675400" y="907560"/>
                <a:ext cx="39600" cy="34560"/>
                <a:chOff x="5675400" y="907560"/>
                <a:chExt cx="39600" cy="34560"/>
              </a:xfrm>
            </p:grpSpPr>
            <p:sp>
              <p:nvSpPr>
                <p:cNvPr id="457" name="CustomShape 378"/>
                <p:cNvSpPr/>
                <p:nvPr/>
              </p:nvSpPr>
              <p:spPr>
                <a:xfrm>
                  <a:off x="5675400" y="9075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8" name="CustomShape 379"/>
                <p:cNvSpPr/>
                <p:nvPr/>
              </p:nvSpPr>
              <p:spPr>
                <a:xfrm>
                  <a:off x="5689080" y="9180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8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9" name="Group 380"/>
              <p:cNvGrpSpPr/>
              <p:nvPr/>
            </p:nvGrpSpPr>
            <p:grpSpPr>
              <a:xfrm>
                <a:off x="5287320" y="726480"/>
                <a:ext cx="39600" cy="34560"/>
                <a:chOff x="5287320" y="726480"/>
                <a:chExt cx="39600" cy="34560"/>
              </a:xfrm>
            </p:grpSpPr>
            <p:sp>
              <p:nvSpPr>
                <p:cNvPr id="460" name="CustomShape 381"/>
                <p:cNvSpPr/>
                <p:nvPr/>
              </p:nvSpPr>
              <p:spPr>
                <a:xfrm>
                  <a:off x="5287320" y="7264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1" name="CustomShape 382"/>
                <p:cNvSpPr/>
                <p:nvPr/>
              </p:nvSpPr>
              <p:spPr>
                <a:xfrm>
                  <a:off x="5300640" y="7369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1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62" name="Group 383"/>
              <p:cNvGrpSpPr/>
              <p:nvPr/>
            </p:nvGrpSpPr>
            <p:grpSpPr>
              <a:xfrm>
                <a:off x="5148000" y="680400"/>
                <a:ext cx="39600" cy="34560"/>
                <a:chOff x="5148000" y="680400"/>
                <a:chExt cx="39600" cy="34560"/>
              </a:xfrm>
            </p:grpSpPr>
            <p:sp>
              <p:nvSpPr>
                <p:cNvPr id="463" name="CustomShape 384"/>
                <p:cNvSpPr/>
                <p:nvPr/>
              </p:nvSpPr>
              <p:spPr>
                <a:xfrm>
                  <a:off x="5148000" y="6804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4" name="CustomShape 385"/>
                <p:cNvSpPr/>
                <p:nvPr/>
              </p:nvSpPr>
              <p:spPr>
                <a:xfrm>
                  <a:off x="5164200" y="6908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65" name="Group 386"/>
              <p:cNvGrpSpPr/>
              <p:nvPr/>
            </p:nvGrpSpPr>
            <p:grpSpPr>
              <a:xfrm>
                <a:off x="5487840" y="733680"/>
                <a:ext cx="39600" cy="34560"/>
                <a:chOff x="5487840" y="733680"/>
                <a:chExt cx="39600" cy="34560"/>
              </a:xfrm>
            </p:grpSpPr>
            <p:sp>
              <p:nvSpPr>
                <p:cNvPr id="466" name="CustomShape 387"/>
                <p:cNvSpPr/>
                <p:nvPr/>
              </p:nvSpPr>
              <p:spPr>
                <a:xfrm>
                  <a:off x="5487840" y="7336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14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7" name="CustomShape 388"/>
                <p:cNvSpPr/>
                <p:nvPr/>
              </p:nvSpPr>
              <p:spPr>
                <a:xfrm>
                  <a:off x="5501520" y="7441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68" name="Group 389"/>
              <p:cNvGrpSpPr/>
              <p:nvPr/>
            </p:nvGrpSpPr>
            <p:grpSpPr>
              <a:xfrm>
                <a:off x="4736520" y="791280"/>
                <a:ext cx="39600" cy="34560"/>
                <a:chOff x="4736520" y="791280"/>
                <a:chExt cx="39600" cy="34560"/>
              </a:xfrm>
            </p:grpSpPr>
            <p:sp>
              <p:nvSpPr>
                <p:cNvPr id="469" name="CustomShape 390"/>
                <p:cNvSpPr/>
                <p:nvPr/>
              </p:nvSpPr>
              <p:spPr>
                <a:xfrm>
                  <a:off x="4736520" y="791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0" name="CustomShape 391"/>
                <p:cNvSpPr/>
                <p:nvPr/>
              </p:nvSpPr>
              <p:spPr>
                <a:xfrm>
                  <a:off x="4752360" y="8017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71" name="Group 392"/>
              <p:cNvGrpSpPr/>
              <p:nvPr/>
            </p:nvGrpSpPr>
            <p:grpSpPr>
              <a:xfrm>
                <a:off x="5078160" y="1324080"/>
                <a:ext cx="39600" cy="34560"/>
                <a:chOff x="5078160" y="1324080"/>
                <a:chExt cx="39600" cy="34560"/>
              </a:xfrm>
            </p:grpSpPr>
            <p:sp>
              <p:nvSpPr>
                <p:cNvPr id="472" name="CustomShape 393"/>
                <p:cNvSpPr/>
                <p:nvPr/>
              </p:nvSpPr>
              <p:spPr>
                <a:xfrm>
                  <a:off x="5078160" y="13240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3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3" name="CustomShape 394"/>
                <p:cNvSpPr/>
                <p:nvPr/>
              </p:nvSpPr>
              <p:spPr>
                <a:xfrm>
                  <a:off x="5094000" y="13345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74" name="Group 395"/>
              <p:cNvGrpSpPr/>
              <p:nvPr/>
            </p:nvGrpSpPr>
            <p:grpSpPr>
              <a:xfrm>
                <a:off x="5056920" y="1008000"/>
                <a:ext cx="39600" cy="34560"/>
                <a:chOff x="5056920" y="1008000"/>
                <a:chExt cx="39600" cy="34560"/>
              </a:xfrm>
            </p:grpSpPr>
            <p:sp>
              <p:nvSpPr>
                <p:cNvPr id="475" name="CustomShape 396"/>
                <p:cNvSpPr/>
                <p:nvPr/>
              </p:nvSpPr>
              <p:spPr>
                <a:xfrm>
                  <a:off x="5056920" y="10080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6" name="CustomShape 397"/>
                <p:cNvSpPr/>
                <p:nvPr/>
              </p:nvSpPr>
              <p:spPr>
                <a:xfrm>
                  <a:off x="5072760" y="10184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77" name="Group 398"/>
              <p:cNvGrpSpPr/>
              <p:nvPr/>
            </p:nvGrpSpPr>
            <p:grpSpPr>
              <a:xfrm>
                <a:off x="5238360" y="1148400"/>
                <a:ext cx="39600" cy="34560"/>
                <a:chOff x="5238360" y="1148400"/>
                <a:chExt cx="39600" cy="34560"/>
              </a:xfrm>
            </p:grpSpPr>
            <p:sp>
              <p:nvSpPr>
                <p:cNvPr id="478" name="CustomShape 399"/>
                <p:cNvSpPr/>
                <p:nvPr/>
              </p:nvSpPr>
              <p:spPr>
                <a:xfrm>
                  <a:off x="5238360" y="11484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7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9" name="CustomShape 400"/>
                <p:cNvSpPr/>
                <p:nvPr/>
              </p:nvSpPr>
              <p:spPr>
                <a:xfrm>
                  <a:off x="5251680" y="11588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58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80" name="Group 401"/>
              <p:cNvGrpSpPr/>
              <p:nvPr/>
            </p:nvGrpSpPr>
            <p:grpSpPr>
              <a:xfrm>
                <a:off x="4942080" y="1085400"/>
                <a:ext cx="56520" cy="49320"/>
                <a:chOff x="4942080" y="1085400"/>
                <a:chExt cx="56520" cy="49320"/>
              </a:xfrm>
            </p:grpSpPr>
            <p:sp>
              <p:nvSpPr>
                <p:cNvPr id="481" name="CustomShape 402"/>
                <p:cNvSpPr/>
                <p:nvPr/>
              </p:nvSpPr>
              <p:spPr>
                <a:xfrm>
                  <a:off x="4942080" y="1085400"/>
                  <a:ext cx="56520" cy="49320"/>
                </a:xfrm>
                <a:custGeom>
                  <a:avLst/>
                  <a:gdLst/>
                  <a:ahLst/>
                  <a:rect l="l" t="t" r="r" b="b"/>
                  <a:pathLst>
                    <a:path w="6860" h="5877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2" name="CustomShape 403"/>
                <p:cNvSpPr/>
                <p:nvPr/>
              </p:nvSpPr>
              <p:spPr>
                <a:xfrm>
                  <a:off x="4960440" y="1095840"/>
                  <a:ext cx="28080" cy="28440"/>
                </a:xfrm>
                <a:custGeom>
                  <a:avLst/>
                  <a:gdLst/>
                  <a:ahLst/>
                  <a:rect l="l" t="t" r="r" b="b"/>
                  <a:pathLst>
                    <a:path w="3412" h="3413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83" name="Group 404"/>
              <p:cNvGrpSpPr/>
              <p:nvPr/>
            </p:nvGrpSpPr>
            <p:grpSpPr>
              <a:xfrm>
                <a:off x="4908960" y="900720"/>
                <a:ext cx="39600" cy="34560"/>
                <a:chOff x="4908960" y="900720"/>
                <a:chExt cx="39600" cy="34560"/>
              </a:xfrm>
            </p:grpSpPr>
            <p:sp>
              <p:nvSpPr>
                <p:cNvPr id="484" name="CustomShape 405"/>
                <p:cNvSpPr/>
                <p:nvPr/>
              </p:nvSpPr>
              <p:spPr>
                <a:xfrm>
                  <a:off x="4908960" y="9007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26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5" name="CustomShape 406"/>
                <p:cNvSpPr/>
                <p:nvPr/>
              </p:nvSpPr>
              <p:spPr>
                <a:xfrm>
                  <a:off x="4922640" y="9111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1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86" name="Group 407"/>
              <p:cNvGrpSpPr/>
              <p:nvPr/>
            </p:nvGrpSpPr>
            <p:grpSpPr>
              <a:xfrm>
                <a:off x="5351400" y="874800"/>
                <a:ext cx="39600" cy="34560"/>
                <a:chOff x="5351400" y="874800"/>
                <a:chExt cx="39600" cy="34560"/>
              </a:xfrm>
            </p:grpSpPr>
            <p:sp>
              <p:nvSpPr>
                <p:cNvPr id="487" name="CustomShape 408"/>
                <p:cNvSpPr/>
                <p:nvPr/>
              </p:nvSpPr>
              <p:spPr>
                <a:xfrm>
                  <a:off x="5351400" y="8748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26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8" name="CustomShape 409"/>
                <p:cNvSpPr/>
                <p:nvPr/>
              </p:nvSpPr>
              <p:spPr>
                <a:xfrm>
                  <a:off x="5365080" y="8852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61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89" name="Group 410"/>
              <p:cNvGrpSpPr/>
              <p:nvPr/>
            </p:nvGrpSpPr>
            <p:grpSpPr>
              <a:xfrm>
                <a:off x="4611240" y="1018080"/>
                <a:ext cx="48600" cy="42480"/>
                <a:chOff x="4611240" y="1018080"/>
                <a:chExt cx="48600" cy="42480"/>
              </a:xfrm>
            </p:grpSpPr>
            <p:sp>
              <p:nvSpPr>
                <p:cNvPr id="490" name="CustomShape 411"/>
                <p:cNvSpPr/>
                <p:nvPr/>
              </p:nvSpPr>
              <p:spPr>
                <a:xfrm>
                  <a:off x="4611240" y="1018080"/>
                  <a:ext cx="48600" cy="42480"/>
                </a:xfrm>
                <a:custGeom>
                  <a:avLst/>
                  <a:gdLst/>
                  <a:ahLst/>
                  <a:rect l="l" t="t" r="r" b="b"/>
                  <a:pathLst>
                    <a:path w="5880" h="5036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1" name="CustomShape 412"/>
                <p:cNvSpPr/>
                <p:nvPr/>
              </p:nvSpPr>
              <p:spPr>
                <a:xfrm>
                  <a:off x="4624920" y="1028520"/>
                  <a:ext cx="24480" cy="21600"/>
                </a:xfrm>
                <a:custGeom>
                  <a:avLst/>
                  <a:gdLst/>
                  <a:ahLst/>
                  <a:rect l="l" t="t" r="r" b="b"/>
                  <a:pathLst>
                    <a:path w="3013" h="2571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92" name="Group 413"/>
              <p:cNvGrpSpPr/>
              <p:nvPr/>
            </p:nvGrpSpPr>
            <p:grpSpPr>
              <a:xfrm>
                <a:off x="4532760" y="1000800"/>
                <a:ext cx="39600" cy="34560"/>
                <a:chOff x="4532760" y="1000800"/>
                <a:chExt cx="39600" cy="34560"/>
              </a:xfrm>
            </p:grpSpPr>
            <p:sp>
              <p:nvSpPr>
                <p:cNvPr id="493" name="CustomShape 414"/>
                <p:cNvSpPr/>
                <p:nvPr/>
              </p:nvSpPr>
              <p:spPr>
                <a:xfrm>
                  <a:off x="4532760" y="10008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3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4" name="CustomShape 415"/>
                <p:cNvSpPr/>
                <p:nvPr/>
              </p:nvSpPr>
              <p:spPr>
                <a:xfrm>
                  <a:off x="4548960" y="10112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95" name="Group 416"/>
              <p:cNvGrpSpPr/>
              <p:nvPr/>
            </p:nvGrpSpPr>
            <p:grpSpPr>
              <a:xfrm>
                <a:off x="4623480" y="791280"/>
                <a:ext cx="39600" cy="34560"/>
                <a:chOff x="4623480" y="791280"/>
                <a:chExt cx="39600" cy="34560"/>
              </a:xfrm>
            </p:grpSpPr>
            <p:sp>
              <p:nvSpPr>
                <p:cNvPr id="496" name="CustomShape 417"/>
                <p:cNvSpPr/>
                <p:nvPr/>
              </p:nvSpPr>
              <p:spPr>
                <a:xfrm>
                  <a:off x="4623480" y="791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7" name="CustomShape 418"/>
                <p:cNvSpPr/>
                <p:nvPr/>
              </p:nvSpPr>
              <p:spPr>
                <a:xfrm>
                  <a:off x="4637160" y="8017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3" h="1654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98" name="Group 419"/>
              <p:cNvGrpSpPr/>
              <p:nvPr/>
            </p:nvGrpSpPr>
            <p:grpSpPr>
              <a:xfrm>
                <a:off x="4539600" y="914760"/>
                <a:ext cx="39600" cy="34560"/>
                <a:chOff x="4539600" y="914760"/>
                <a:chExt cx="39600" cy="34560"/>
              </a:xfrm>
            </p:grpSpPr>
            <p:sp>
              <p:nvSpPr>
                <p:cNvPr id="499" name="CustomShape 420"/>
                <p:cNvSpPr/>
                <p:nvPr/>
              </p:nvSpPr>
              <p:spPr>
                <a:xfrm>
                  <a:off x="4539600" y="9147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0" name="CustomShape 421"/>
                <p:cNvSpPr/>
                <p:nvPr/>
              </p:nvSpPr>
              <p:spPr>
                <a:xfrm>
                  <a:off x="4555800" y="9252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01" name="Group 422"/>
              <p:cNvGrpSpPr/>
              <p:nvPr/>
            </p:nvGrpSpPr>
            <p:grpSpPr>
              <a:xfrm>
                <a:off x="4788000" y="956880"/>
                <a:ext cx="55440" cy="48600"/>
                <a:chOff x="4788000" y="956880"/>
                <a:chExt cx="55440" cy="48600"/>
              </a:xfrm>
            </p:grpSpPr>
            <p:sp>
              <p:nvSpPr>
                <p:cNvPr id="502" name="CustomShape 423"/>
                <p:cNvSpPr/>
                <p:nvPr/>
              </p:nvSpPr>
              <p:spPr>
                <a:xfrm>
                  <a:off x="4788000" y="956880"/>
                  <a:ext cx="55440" cy="48600"/>
                </a:xfrm>
                <a:custGeom>
                  <a:avLst/>
                  <a:gdLst/>
                  <a:ahLst/>
                  <a:rect l="l" t="t" r="r" b="b"/>
                  <a:pathLst>
                    <a:path w="6715" h="5762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" name="CustomShape 424"/>
                <p:cNvSpPr/>
                <p:nvPr/>
              </p:nvSpPr>
              <p:spPr>
                <a:xfrm>
                  <a:off x="4801680" y="967320"/>
                  <a:ext cx="31680" cy="27720"/>
                </a:xfrm>
                <a:custGeom>
                  <a:avLst/>
                  <a:gdLst/>
                  <a:ahLst/>
                  <a:rect l="l" t="t" r="r" b="b"/>
                  <a:pathLst>
                    <a:path w="3848" h="3295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04" name="Group 425"/>
              <p:cNvGrpSpPr/>
              <p:nvPr/>
            </p:nvGrpSpPr>
            <p:grpSpPr>
              <a:xfrm>
                <a:off x="4706640" y="1183320"/>
                <a:ext cx="32760" cy="28800"/>
                <a:chOff x="4706640" y="1183320"/>
                <a:chExt cx="32760" cy="28800"/>
              </a:xfrm>
            </p:grpSpPr>
            <p:sp>
              <p:nvSpPr>
                <p:cNvPr id="505" name="CustomShape 426"/>
                <p:cNvSpPr/>
                <p:nvPr/>
              </p:nvSpPr>
              <p:spPr>
                <a:xfrm>
                  <a:off x="4706640" y="11833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6" name="CustomShape 427"/>
                <p:cNvSpPr/>
                <p:nvPr/>
              </p:nvSpPr>
              <p:spPr>
                <a:xfrm>
                  <a:off x="4720320" y="11937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07" name="Group 428"/>
              <p:cNvGrpSpPr/>
              <p:nvPr/>
            </p:nvGrpSpPr>
            <p:grpSpPr>
              <a:xfrm>
                <a:off x="4790880" y="1222920"/>
                <a:ext cx="42120" cy="36720"/>
                <a:chOff x="4790880" y="1222920"/>
                <a:chExt cx="42120" cy="36720"/>
              </a:xfrm>
            </p:grpSpPr>
            <p:sp>
              <p:nvSpPr>
                <p:cNvPr id="508" name="CustomShape 429"/>
                <p:cNvSpPr/>
                <p:nvPr/>
              </p:nvSpPr>
              <p:spPr>
                <a:xfrm>
                  <a:off x="4790880" y="1222920"/>
                  <a:ext cx="42120" cy="36720"/>
                </a:xfrm>
                <a:custGeom>
                  <a:avLst/>
                  <a:gdLst/>
                  <a:ahLst/>
                  <a:rect l="l" t="t" r="r" b="b"/>
                  <a:pathLst>
                    <a:path w="5118" h="4383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9" name="CustomShape 430"/>
                <p:cNvSpPr/>
                <p:nvPr/>
              </p:nvSpPr>
              <p:spPr>
                <a:xfrm>
                  <a:off x="4804200" y="1233360"/>
                  <a:ext cx="18360" cy="15840"/>
                </a:xfrm>
                <a:custGeom>
                  <a:avLst/>
                  <a:gdLst/>
                  <a:ahLst/>
                  <a:rect l="l" t="t" r="r" b="b"/>
                  <a:pathLst>
                    <a:path w="2251" h="193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0" name="Group 431"/>
              <p:cNvGrpSpPr/>
              <p:nvPr/>
            </p:nvGrpSpPr>
            <p:grpSpPr>
              <a:xfrm>
                <a:off x="4758120" y="1275840"/>
                <a:ext cx="32760" cy="28800"/>
                <a:chOff x="4758120" y="1275840"/>
                <a:chExt cx="32760" cy="28800"/>
              </a:xfrm>
            </p:grpSpPr>
            <p:sp>
              <p:nvSpPr>
                <p:cNvPr id="511" name="CustomShape 432"/>
                <p:cNvSpPr/>
                <p:nvPr/>
              </p:nvSpPr>
              <p:spPr>
                <a:xfrm>
                  <a:off x="4758120" y="12758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1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2" name="CustomShape 433"/>
                <p:cNvSpPr/>
                <p:nvPr/>
              </p:nvSpPr>
              <p:spPr>
                <a:xfrm>
                  <a:off x="4771440" y="12862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7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3" name="Group 434"/>
              <p:cNvGrpSpPr/>
              <p:nvPr/>
            </p:nvGrpSpPr>
            <p:grpSpPr>
              <a:xfrm>
                <a:off x="4829400" y="1227960"/>
                <a:ext cx="39960" cy="34920"/>
                <a:chOff x="4829400" y="1227960"/>
                <a:chExt cx="39960" cy="34920"/>
              </a:xfrm>
            </p:grpSpPr>
            <p:sp>
              <p:nvSpPr>
                <p:cNvPr id="514" name="CustomShape 435"/>
                <p:cNvSpPr/>
                <p:nvPr/>
              </p:nvSpPr>
              <p:spPr>
                <a:xfrm>
                  <a:off x="4829400" y="1227960"/>
                  <a:ext cx="39960" cy="34920"/>
                </a:xfrm>
                <a:custGeom>
                  <a:avLst/>
                  <a:gdLst/>
                  <a:ahLst/>
                  <a:rect l="l" t="t" r="r" b="b"/>
                  <a:pathLst>
                    <a:path w="4864" h="4167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5" name="CustomShape 436"/>
                <p:cNvSpPr/>
                <p:nvPr/>
              </p:nvSpPr>
              <p:spPr>
                <a:xfrm>
                  <a:off x="4843080" y="1238400"/>
                  <a:ext cx="16200" cy="14040"/>
                </a:xfrm>
                <a:custGeom>
                  <a:avLst/>
                  <a:gdLst/>
                  <a:ahLst/>
                  <a:rect l="l" t="t" r="r" b="b"/>
                  <a:pathLst>
                    <a:path w="1985" h="1702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6" name="Group 437"/>
              <p:cNvGrpSpPr/>
              <p:nvPr/>
            </p:nvGrpSpPr>
            <p:grpSpPr>
              <a:xfrm>
                <a:off x="4848480" y="1278720"/>
                <a:ext cx="32760" cy="28800"/>
                <a:chOff x="4848480" y="1278720"/>
                <a:chExt cx="32760" cy="28800"/>
              </a:xfrm>
            </p:grpSpPr>
            <p:sp>
              <p:nvSpPr>
                <p:cNvPr id="517" name="CustomShape 438"/>
                <p:cNvSpPr/>
                <p:nvPr/>
              </p:nvSpPr>
              <p:spPr>
                <a:xfrm>
                  <a:off x="4848480" y="1278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9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8" name="CustomShape 439"/>
                <p:cNvSpPr/>
                <p:nvPr/>
              </p:nvSpPr>
              <p:spPr>
                <a:xfrm>
                  <a:off x="4862160" y="12891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9" name="Group 440"/>
              <p:cNvGrpSpPr/>
              <p:nvPr/>
            </p:nvGrpSpPr>
            <p:grpSpPr>
              <a:xfrm>
                <a:off x="4883760" y="1269000"/>
                <a:ext cx="32760" cy="28800"/>
                <a:chOff x="4883760" y="1269000"/>
                <a:chExt cx="32760" cy="28800"/>
              </a:xfrm>
            </p:grpSpPr>
            <p:sp>
              <p:nvSpPr>
                <p:cNvPr id="520" name="CustomShape 441"/>
                <p:cNvSpPr/>
                <p:nvPr/>
              </p:nvSpPr>
              <p:spPr>
                <a:xfrm>
                  <a:off x="4883760" y="12690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9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1" name="CustomShape 442"/>
                <p:cNvSpPr/>
                <p:nvPr/>
              </p:nvSpPr>
              <p:spPr>
                <a:xfrm>
                  <a:off x="4898880" y="12794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2" name="Group 443"/>
              <p:cNvGrpSpPr/>
              <p:nvPr/>
            </p:nvGrpSpPr>
            <p:grpSpPr>
              <a:xfrm>
                <a:off x="4907880" y="1301400"/>
                <a:ext cx="32760" cy="28800"/>
                <a:chOff x="4907880" y="1301400"/>
                <a:chExt cx="32760" cy="28800"/>
              </a:xfrm>
            </p:grpSpPr>
            <p:sp>
              <p:nvSpPr>
                <p:cNvPr id="523" name="CustomShape 444"/>
                <p:cNvSpPr/>
                <p:nvPr/>
              </p:nvSpPr>
              <p:spPr>
                <a:xfrm>
                  <a:off x="4907880" y="13014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4" name="CustomShape 445"/>
                <p:cNvSpPr/>
                <p:nvPr/>
              </p:nvSpPr>
              <p:spPr>
                <a:xfrm>
                  <a:off x="4921560" y="13118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5" name="Group 446"/>
              <p:cNvGrpSpPr/>
              <p:nvPr/>
            </p:nvGrpSpPr>
            <p:grpSpPr>
              <a:xfrm>
                <a:off x="4820040" y="1305720"/>
                <a:ext cx="32760" cy="28800"/>
                <a:chOff x="4820040" y="1305720"/>
                <a:chExt cx="32760" cy="28800"/>
              </a:xfrm>
            </p:grpSpPr>
            <p:sp>
              <p:nvSpPr>
                <p:cNvPr id="526" name="CustomShape 447"/>
                <p:cNvSpPr/>
                <p:nvPr/>
              </p:nvSpPr>
              <p:spPr>
                <a:xfrm>
                  <a:off x="4820040" y="1305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7" name="CustomShape 448"/>
                <p:cNvSpPr/>
                <p:nvPr/>
              </p:nvSpPr>
              <p:spPr>
                <a:xfrm>
                  <a:off x="4833720" y="131580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7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8" name="Group 449"/>
              <p:cNvGrpSpPr/>
              <p:nvPr/>
            </p:nvGrpSpPr>
            <p:grpSpPr>
              <a:xfrm>
                <a:off x="4831920" y="1354680"/>
                <a:ext cx="32760" cy="28800"/>
                <a:chOff x="4831920" y="1354680"/>
                <a:chExt cx="32760" cy="28800"/>
              </a:xfrm>
            </p:grpSpPr>
            <p:sp>
              <p:nvSpPr>
                <p:cNvPr id="529" name="CustomShape 450"/>
                <p:cNvSpPr/>
                <p:nvPr/>
              </p:nvSpPr>
              <p:spPr>
                <a:xfrm>
                  <a:off x="4831920" y="13546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0" name="CustomShape 451"/>
                <p:cNvSpPr/>
                <p:nvPr/>
              </p:nvSpPr>
              <p:spPr>
                <a:xfrm>
                  <a:off x="4845600" y="136512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31" name="Group 452"/>
              <p:cNvGrpSpPr/>
              <p:nvPr/>
            </p:nvGrpSpPr>
            <p:grpSpPr>
              <a:xfrm>
                <a:off x="4788360" y="1340280"/>
                <a:ext cx="32760" cy="28800"/>
                <a:chOff x="4788360" y="1340280"/>
                <a:chExt cx="32760" cy="28800"/>
              </a:xfrm>
            </p:grpSpPr>
            <p:sp>
              <p:nvSpPr>
                <p:cNvPr id="532" name="CustomShape 453"/>
                <p:cNvSpPr/>
                <p:nvPr/>
              </p:nvSpPr>
              <p:spPr>
                <a:xfrm>
                  <a:off x="4788360" y="13402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1" h="342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3" name="CustomShape 454"/>
                <p:cNvSpPr/>
                <p:nvPr/>
              </p:nvSpPr>
              <p:spPr>
                <a:xfrm>
                  <a:off x="4803120" y="135072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34" name="Group 455"/>
              <p:cNvGrpSpPr/>
              <p:nvPr/>
            </p:nvGrpSpPr>
            <p:grpSpPr>
              <a:xfrm>
                <a:off x="4983840" y="1179000"/>
                <a:ext cx="32760" cy="28800"/>
                <a:chOff x="4983840" y="1179000"/>
                <a:chExt cx="32760" cy="28800"/>
              </a:xfrm>
            </p:grpSpPr>
            <p:sp>
              <p:nvSpPr>
                <p:cNvPr id="535" name="CustomShape 456"/>
                <p:cNvSpPr/>
                <p:nvPr/>
              </p:nvSpPr>
              <p:spPr>
                <a:xfrm>
                  <a:off x="4983840" y="11790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2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6" name="CustomShape 457"/>
                <p:cNvSpPr/>
                <p:nvPr/>
              </p:nvSpPr>
              <p:spPr>
                <a:xfrm>
                  <a:off x="4998960" y="11894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37" name="Group 458"/>
              <p:cNvGrpSpPr/>
              <p:nvPr/>
            </p:nvGrpSpPr>
            <p:grpSpPr>
              <a:xfrm>
                <a:off x="4995360" y="1297440"/>
                <a:ext cx="32760" cy="28800"/>
                <a:chOff x="4995360" y="1297440"/>
                <a:chExt cx="32760" cy="28800"/>
              </a:xfrm>
            </p:grpSpPr>
            <p:sp>
              <p:nvSpPr>
                <p:cNvPr id="538" name="CustomShape 459"/>
                <p:cNvSpPr/>
                <p:nvPr/>
              </p:nvSpPr>
              <p:spPr>
                <a:xfrm>
                  <a:off x="4995360" y="12974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9" name="CustomShape 460"/>
                <p:cNvSpPr/>
                <p:nvPr/>
              </p:nvSpPr>
              <p:spPr>
                <a:xfrm>
                  <a:off x="5009040" y="13078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3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40" name="Group 461"/>
              <p:cNvGrpSpPr/>
              <p:nvPr/>
            </p:nvGrpSpPr>
            <p:grpSpPr>
              <a:xfrm>
                <a:off x="4995360" y="1326960"/>
                <a:ext cx="32760" cy="28800"/>
                <a:chOff x="4995360" y="1326960"/>
                <a:chExt cx="32760" cy="28800"/>
              </a:xfrm>
            </p:grpSpPr>
            <p:sp>
              <p:nvSpPr>
                <p:cNvPr id="541" name="CustomShape 462"/>
                <p:cNvSpPr/>
                <p:nvPr/>
              </p:nvSpPr>
              <p:spPr>
                <a:xfrm>
                  <a:off x="4995360" y="13269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2" name="CustomShape 463"/>
                <p:cNvSpPr/>
                <p:nvPr/>
              </p:nvSpPr>
              <p:spPr>
                <a:xfrm>
                  <a:off x="5009040" y="133740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43" name="Group 464"/>
              <p:cNvGrpSpPr/>
              <p:nvPr/>
            </p:nvGrpSpPr>
            <p:grpSpPr>
              <a:xfrm>
                <a:off x="5036040" y="1420920"/>
                <a:ext cx="32760" cy="28800"/>
                <a:chOff x="5036040" y="1420920"/>
                <a:chExt cx="32760" cy="28800"/>
              </a:xfrm>
            </p:grpSpPr>
            <p:sp>
              <p:nvSpPr>
                <p:cNvPr id="544" name="CustomShape 465"/>
                <p:cNvSpPr/>
                <p:nvPr/>
              </p:nvSpPr>
              <p:spPr>
                <a:xfrm>
                  <a:off x="5036040" y="1420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5" name="CustomShape 466"/>
                <p:cNvSpPr/>
                <p:nvPr/>
              </p:nvSpPr>
              <p:spPr>
                <a:xfrm>
                  <a:off x="5049720" y="14313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2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46" name="Group 467"/>
              <p:cNvGrpSpPr/>
              <p:nvPr/>
            </p:nvGrpSpPr>
            <p:grpSpPr>
              <a:xfrm>
                <a:off x="5115600" y="1301400"/>
                <a:ext cx="32760" cy="28800"/>
                <a:chOff x="5115600" y="1301400"/>
                <a:chExt cx="32760" cy="28800"/>
              </a:xfrm>
            </p:grpSpPr>
            <p:sp>
              <p:nvSpPr>
                <p:cNvPr id="547" name="CustomShape 468"/>
                <p:cNvSpPr/>
                <p:nvPr/>
              </p:nvSpPr>
              <p:spPr>
                <a:xfrm>
                  <a:off x="5115600" y="13014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8" name="CustomShape 469"/>
                <p:cNvSpPr/>
                <p:nvPr/>
              </p:nvSpPr>
              <p:spPr>
                <a:xfrm>
                  <a:off x="5129280" y="13118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5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49" name="Group 470"/>
              <p:cNvGrpSpPr/>
              <p:nvPr/>
            </p:nvGrpSpPr>
            <p:grpSpPr>
              <a:xfrm>
                <a:off x="5160960" y="1345680"/>
                <a:ext cx="32760" cy="28800"/>
                <a:chOff x="5160960" y="1345680"/>
                <a:chExt cx="32760" cy="28800"/>
              </a:xfrm>
            </p:grpSpPr>
            <p:sp>
              <p:nvSpPr>
                <p:cNvPr id="550" name="CustomShape 471"/>
                <p:cNvSpPr/>
                <p:nvPr/>
              </p:nvSpPr>
              <p:spPr>
                <a:xfrm>
                  <a:off x="5160960" y="13456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1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51" name="CustomShape 472"/>
                <p:cNvSpPr/>
                <p:nvPr/>
              </p:nvSpPr>
              <p:spPr>
                <a:xfrm>
                  <a:off x="5174640" y="135612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52" name="Group 473"/>
              <p:cNvGrpSpPr/>
              <p:nvPr/>
            </p:nvGrpSpPr>
            <p:grpSpPr>
              <a:xfrm>
                <a:off x="5179680" y="1395720"/>
                <a:ext cx="32760" cy="28800"/>
                <a:chOff x="5179680" y="1395720"/>
                <a:chExt cx="32760" cy="28800"/>
              </a:xfrm>
            </p:grpSpPr>
            <p:sp>
              <p:nvSpPr>
                <p:cNvPr id="553" name="CustomShape 474"/>
                <p:cNvSpPr/>
                <p:nvPr/>
              </p:nvSpPr>
              <p:spPr>
                <a:xfrm>
                  <a:off x="5179680" y="1395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6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54" name="CustomShape 475"/>
                <p:cNvSpPr/>
                <p:nvPr/>
              </p:nvSpPr>
              <p:spPr>
                <a:xfrm>
                  <a:off x="5194800" y="14061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55" name="Group 476"/>
              <p:cNvGrpSpPr/>
              <p:nvPr/>
            </p:nvGrpSpPr>
            <p:grpSpPr>
              <a:xfrm>
                <a:off x="5230080" y="1395720"/>
                <a:ext cx="32760" cy="28800"/>
                <a:chOff x="5230080" y="1395720"/>
                <a:chExt cx="32760" cy="28800"/>
              </a:xfrm>
            </p:grpSpPr>
            <p:sp>
              <p:nvSpPr>
                <p:cNvPr id="556" name="CustomShape 477"/>
                <p:cNvSpPr/>
                <p:nvPr/>
              </p:nvSpPr>
              <p:spPr>
                <a:xfrm>
                  <a:off x="5230080" y="1395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57" name="CustomShape 478"/>
                <p:cNvSpPr/>
                <p:nvPr/>
              </p:nvSpPr>
              <p:spPr>
                <a:xfrm>
                  <a:off x="5243760" y="14061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5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58" name="Group 479"/>
              <p:cNvGrpSpPr/>
              <p:nvPr/>
            </p:nvGrpSpPr>
            <p:grpSpPr>
              <a:xfrm>
                <a:off x="4927320" y="1024920"/>
                <a:ext cx="32760" cy="28800"/>
                <a:chOff x="4927320" y="1024920"/>
                <a:chExt cx="32760" cy="28800"/>
              </a:xfrm>
            </p:grpSpPr>
            <p:sp>
              <p:nvSpPr>
                <p:cNvPr id="559" name="CustomShape 480"/>
                <p:cNvSpPr/>
                <p:nvPr/>
              </p:nvSpPr>
              <p:spPr>
                <a:xfrm>
                  <a:off x="4927320" y="1024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2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0" name="CustomShape 481"/>
                <p:cNvSpPr/>
                <p:nvPr/>
              </p:nvSpPr>
              <p:spPr>
                <a:xfrm>
                  <a:off x="4940640" y="10353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7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61" name="Group 482"/>
              <p:cNvGrpSpPr/>
              <p:nvPr/>
            </p:nvGrpSpPr>
            <p:grpSpPr>
              <a:xfrm>
                <a:off x="4739040" y="1205280"/>
                <a:ext cx="32760" cy="28800"/>
                <a:chOff x="4739040" y="1205280"/>
                <a:chExt cx="32760" cy="28800"/>
              </a:xfrm>
            </p:grpSpPr>
            <p:sp>
              <p:nvSpPr>
                <p:cNvPr id="562" name="CustomShape 483"/>
                <p:cNvSpPr/>
                <p:nvPr/>
              </p:nvSpPr>
              <p:spPr>
                <a:xfrm>
                  <a:off x="4739040" y="12052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9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3" name="CustomShape 484"/>
                <p:cNvSpPr/>
                <p:nvPr/>
              </p:nvSpPr>
              <p:spPr>
                <a:xfrm>
                  <a:off x="4752720" y="121572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64" name="Group 485"/>
              <p:cNvGrpSpPr/>
              <p:nvPr/>
            </p:nvGrpSpPr>
            <p:grpSpPr>
              <a:xfrm>
                <a:off x="4702680" y="1219320"/>
                <a:ext cx="32760" cy="28800"/>
                <a:chOff x="4702680" y="1219320"/>
                <a:chExt cx="32760" cy="28800"/>
              </a:xfrm>
            </p:grpSpPr>
            <p:sp>
              <p:nvSpPr>
                <p:cNvPr id="565" name="CustomShape 486"/>
                <p:cNvSpPr/>
                <p:nvPr/>
              </p:nvSpPr>
              <p:spPr>
                <a:xfrm>
                  <a:off x="4702680" y="12193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2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6" name="CustomShape 487"/>
                <p:cNvSpPr/>
                <p:nvPr/>
              </p:nvSpPr>
              <p:spPr>
                <a:xfrm>
                  <a:off x="4716360" y="12297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5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67" name="Group 488"/>
              <p:cNvGrpSpPr/>
              <p:nvPr/>
            </p:nvGrpSpPr>
            <p:grpSpPr>
              <a:xfrm>
                <a:off x="5067720" y="1132920"/>
                <a:ext cx="32760" cy="28800"/>
                <a:chOff x="5067720" y="1132920"/>
                <a:chExt cx="32760" cy="28800"/>
              </a:xfrm>
            </p:grpSpPr>
            <p:sp>
              <p:nvSpPr>
                <p:cNvPr id="568" name="CustomShape 489"/>
                <p:cNvSpPr/>
                <p:nvPr/>
              </p:nvSpPr>
              <p:spPr>
                <a:xfrm>
                  <a:off x="5067720" y="1132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9" name="CustomShape 490"/>
                <p:cNvSpPr/>
                <p:nvPr/>
              </p:nvSpPr>
              <p:spPr>
                <a:xfrm>
                  <a:off x="5082480" y="11433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70" name="CustomShape 491"/>
              <p:cNvSpPr/>
              <p:nvPr/>
            </p:nvSpPr>
            <p:spPr>
              <a:xfrm>
                <a:off x="5019840" y="919440"/>
                <a:ext cx="44640" cy="38880"/>
              </a:xfrm>
              <a:custGeom>
                <a:avLst/>
                <a:gdLst/>
                <a:ahLst/>
                <a:rect l="l" t="t" r="r" b="b"/>
                <a:pathLst>
                  <a:path w="5409" h="4644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CustomShape 492"/>
              <p:cNvSpPr/>
              <p:nvPr/>
            </p:nvSpPr>
            <p:spPr>
              <a:xfrm>
                <a:off x="5036400" y="929880"/>
                <a:ext cx="17640" cy="18000"/>
              </a:xfrm>
              <a:custGeom>
                <a:avLst/>
                <a:gdLst/>
                <a:ahLst/>
                <a:rect l="l" t="t" r="r" b="b"/>
                <a:pathLst>
                  <a:path w="2179" h="2178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72" name="Group 493"/>
              <p:cNvGrpSpPr/>
              <p:nvPr/>
            </p:nvGrpSpPr>
            <p:grpSpPr>
              <a:xfrm>
                <a:off x="5153400" y="805320"/>
                <a:ext cx="42120" cy="36720"/>
                <a:chOff x="5153400" y="805320"/>
                <a:chExt cx="42120" cy="36720"/>
              </a:xfrm>
            </p:grpSpPr>
            <p:sp>
              <p:nvSpPr>
                <p:cNvPr id="573" name="CustomShape 494"/>
                <p:cNvSpPr/>
                <p:nvPr/>
              </p:nvSpPr>
              <p:spPr>
                <a:xfrm>
                  <a:off x="5153400" y="805320"/>
                  <a:ext cx="42120" cy="36720"/>
                </a:xfrm>
                <a:custGeom>
                  <a:avLst/>
                  <a:gdLst/>
                  <a:ahLst/>
                  <a:rect l="l" t="t" r="r" b="b"/>
                  <a:pathLst>
                    <a:path w="5118" h="4374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74" name="CustomShape 495"/>
                <p:cNvSpPr/>
                <p:nvPr/>
              </p:nvSpPr>
              <p:spPr>
                <a:xfrm>
                  <a:off x="5169960" y="815760"/>
                  <a:ext cx="15480" cy="15840"/>
                </a:xfrm>
                <a:custGeom>
                  <a:avLst/>
                  <a:gdLst/>
                  <a:ahLst/>
                  <a:rect l="l" t="t" r="r" b="b"/>
                  <a:pathLst>
                    <a:path w="1924" h="1925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75" name="Group 496"/>
              <p:cNvGrpSpPr/>
              <p:nvPr/>
            </p:nvGrpSpPr>
            <p:grpSpPr>
              <a:xfrm>
                <a:off x="5214960" y="991080"/>
                <a:ext cx="52200" cy="45720"/>
                <a:chOff x="5214960" y="991080"/>
                <a:chExt cx="52200" cy="45720"/>
              </a:xfrm>
            </p:grpSpPr>
            <p:sp>
              <p:nvSpPr>
                <p:cNvPr id="576" name="CustomShape 497"/>
                <p:cNvSpPr/>
                <p:nvPr/>
              </p:nvSpPr>
              <p:spPr>
                <a:xfrm>
                  <a:off x="5214960" y="991080"/>
                  <a:ext cx="52200" cy="45720"/>
                </a:xfrm>
                <a:custGeom>
                  <a:avLst/>
                  <a:gdLst/>
                  <a:ahLst/>
                  <a:rect l="l" t="t" r="r" b="b"/>
                  <a:pathLst>
                    <a:path w="6340" h="5432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77" name="CustomShape 498"/>
                <p:cNvSpPr/>
                <p:nvPr/>
              </p:nvSpPr>
              <p:spPr>
                <a:xfrm>
                  <a:off x="5228280" y="1001520"/>
                  <a:ext cx="28440" cy="24840"/>
                </a:xfrm>
                <a:custGeom>
                  <a:avLst/>
                  <a:gdLst/>
                  <a:ahLst/>
                  <a:rect l="l" t="t" r="r" b="b"/>
                  <a:pathLst>
                    <a:path w="3473" h="2976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78" name="CustomShape 499"/>
              <p:cNvSpPr/>
              <p:nvPr/>
            </p:nvSpPr>
            <p:spPr>
              <a:xfrm>
                <a:off x="5175720" y="1235160"/>
                <a:ext cx="32760" cy="28800"/>
              </a:xfrm>
              <a:custGeom>
                <a:avLst/>
                <a:gdLst/>
                <a:ahLst/>
                <a:rect l="l" t="t" r="r" b="b"/>
                <a:pathLst>
                  <a:path w="3992" h="342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CustomShape 500"/>
              <p:cNvSpPr/>
              <p:nvPr/>
            </p:nvSpPr>
            <p:spPr>
              <a:xfrm>
                <a:off x="5190840" y="1245600"/>
                <a:ext cx="7560" cy="792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80" name="Group 501"/>
              <p:cNvGrpSpPr/>
              <p:nvPr/>
            </p:nvGrpSpPr>
            <p:grpSpPr>
              <a:xfrm>
                <a:off x="5230080" y="1313640"/>
                <a:ext cx="32760" cy="28800"/>
                <a:chOff x="5230080" y="1313640"/>
                <a:chExt cx="32760" cy="28800"/>
              </a:xfrm>
            </p:grpSpPr>
            <p:sp>
              <p:nvSpPr>
                <p:cNvPr id="581" name="CustomShape 502"/>
                <p:cNvSpPr/>
                <p:nvPr/>
              </p:nvSpPr>
              <p:spPr>
                <a:xfrm>
                  <a:off x="5230080" y="13136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2" name="CustomShape 503"/>
                <p:cNvSpPr/>
                <p:nvPr/>
              </p:nvSpPr>
              <p:spPr>
                <a:xfrm>
                  <a:off x="5243760" y="13240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7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83" name="Group 504"/>
              <p:cNvGrpSpPr/>
              <p:nvPr/>
            </p:nvGrpSpPr>
            <p:grpSpPr>
              <a:xfrm>
                <a:off x="5332680" y="1231200"/>
                <a:ext cx="32760" cy="28800"/>
                <a:chOff x="5332680" y="1231200"/>
                <a:chExt cx="32760" cy="28800"/>
              </a:xfrm>
            </p:grpSpPr>
            <p:sp>
              <p:nvSpPr>
                <p:cNvPr id="584" name="CustomShape 505"/>
                <p:cNvSpPr/>
                <p:nvPr/>
              </p:nvSpPr>
              <p:spPr>
                <a:xfrm>
                  <a:off x="5332680" y="12312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5" name="CustomShape 506"/>
                <p:cNvSpPr/>
                <p:nvPr/>
              </p:nvSpPr>
              <p:spPr>
                <a:xfrm>
                  <a:off x="5347800" y="12416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86" name="Group 507"/>
              <p:cNvGrpSpPr/>
              <p:nvPr/>
            </p:nvGrpSpPr>
            <p:grpSpPr>
              <a:xfrm>
                <a:off x="5304600" y="1148040"/>
                <a:ext cx="32760" cy="28800"/>
                <a:chOff x="5304600" y="1148040"/>
                <a:chExt cx="32760" cy="28800"/>
              </a:xfrm>
            </p:grpSpPr>
            <p:sp>
              <p:nvSpPr>
                <p:cNvPr id="587" name="CustomShape 508"/>
                <p:cNvSpPr/>
                <p:nvPr/>
              </p:nvSpPr>
              <p:spPr>
                <a:xfrm>
                  <a:off x="5304600" y="11480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8" name="CustomShape 509"/>
                <p:cNvSpPr/>
                <p:nvPr/>
              </p:nvSpPr>
              <p:spPr>
                <a:xfrm>
                  <a:off x="5319720" y="11588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57" h="956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89" name="Group 510"/>
              <p:cNvGrpSpPr/>
              <p:nvPr/>
            </p:nvGrpSpPr>
            <p:grpSpPr>
              <a:xfrm>
                <a:off x="5371920" y="988200"/>
                <a:ext cx="28080" cy="28800"/>
                <a:chOff x="5371920" y="988200"/>
                <a:chExt cx="28080" cy="28800"/>
              </a:xfrm>
            </p:grpSpPr>
            <p:sp>
              <p:nvSpPr>
                <p:cNvPr id="590" name="CustomShape 511"/>
                <p:cNvSpPr/>
                <p:nvPr/>
              </p:nvSpPr>
              <p:spPr>
                <a:xfrm>
                  <a:off x="5371920" y="988200"/>
                  <a:ext cx="28080" cy="28800"/>
                </a:xfrm>
                <a:custGeom>
                  <a:avLst/>
                  <a:gdLst/>
                  <a:ahLst/>
                  <a:rect l="l" t="t" r="r" b="b"/>
                  <a:pathLst>
                    <a:path w="3412" h="3424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1" name="CustomShape 512"/>
                <p:cNvSpPr/>
                <p:nvPr/>
              </p:nvSpPr>
              <p:spPr>
                <a:xfrm>
                  <a:off x="5382360" y="9986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92" name="Group 513"/>
              <p:cNvGrpSpPr/>
              <p:nvPr/>
            </p:nvGrpSpPr>
            <p:grpSpPr>
              <a:xfrm>
                <a:off x="5465160" y="996480"/>
                <a:ext cx="32760" cy="28800"/>
                <a:chOff x="5465160" y="996480"/>
                <a:chExt cx="32760" cy="28800"/>
              </a:xfrm>
            </p:grpSpPr>
            <p:sp>
              <p:nvSpPr>
                <p:cNvPr id="593" name="CustomShape 514"/>
                <p:cNvSpPr/>
                <p:nvPr/>
              </p:nvSpPr>
              <p:spPr>
                <a:xfrm>
                  <a:off x="5465160" y="9964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2" h="342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4" name="CustomShape 515"/>
                <p:cNvSpPr/>
                <p:nvPr/>
              </p:nvSpPr>
              <p:spPr>
                <a:xfrm>
                  <a:off x="5480280" y="100692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95" name="Group 516"/>
              <p:cNvGrpSpPr/>
              <p:nvPr/>
            </p:nvGrpSpPr>
            <p:grpSpPr>
              <a:xfrm>
                <a:off x="5433120" y="984240"/>
                <a:ext cx="32760" cy="28800"/>
                <a:chOff x="5433120" y="984240"/>
                <a:chExt cx="32760" cy="28800"/>
              </a:xfrm>
            </p:grpSpPr>
            <p:sp>
              <p:nvSpPr>
                <p:cNvPr id="596" name="CustomShape 517"/>
                <p:cNvSpPr/>
                <p:nvPr/>
              </p:nvSpPr>
              <p:spPr>
                <a:xfrm>
                  <a:off x="5433120" y="9842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2" h="3421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7" name="CustomShape 518"/>
                <p:cNvSpPr/>
                <p:nvPr/>
              </p:nvSpPr>
              <p:spPr>
                <a:xfrm>
                  <a:off x="5446800" y="9946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4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98" name="Group 519"/>
              <p:cNvGrpSpPr/>
              <p:nvPr/>
            </p:nvGrpSpPr>
            <p:grpSpPr>
              <a:xfrm>
                <a:off x="5514120" y="816480"/>
                <a:ext cx="32760" cy="28800"/>
                <a:chOff x="5514120" y="816480"/>
                <a:chExt cx="32760" cy="28800"/>
              </a:xfrm>
            </p:grpSpPr>
            <p:sp>
              <p:nvSpPr>
                <p:cNvPr id="599" name="CustomShape 520"/>
                <p:cNvSpPr/>
                <p:nvPr/>
              </p:nvSpPr>
              <p:spPr>
                <a:xfrm>
                  <a:off x="5514120" y="8164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0" name="CustomShape 521"/>
                <p:cNvSpPr/>
                <p:nvPr/>
              </p:nvSpPr>
              <p:spPr>
                <a:xfrm>
                  <a:off x="5527800" y="82692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5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01" name="Group 522"/>
              <p:cNvGrpSpPr/>
              <p:nvPr/>
            </p:nvGrpSpPr>
            <p:grpSpPr>
              <a:xfrm>
                <a:off x="4694400" y="1018080"/>
                <a:ext cx="32760" cy="28800"/>
                <a:chOff x="4694400" y="1018080"/>
                <a:chExt cx="32760" cy="28800"/>
              </a:xfrm>
            </p:grpSpPr>
            <p:sp>
              <p:nvSpPr>
                <p:cNvPr id="602" name="CustomShape 523"/>
                <p:cNvSpPr/>
                <p:nvPr/>
              </p:nvSpPr>
              <p:spPr>
                <a:xfrm>
                  <a:off x="4694400" y="10180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3" name="CustomShape 524"/>
                <p:cNvSpPr/>
                <p:nvPr/>
              </p:nvSpPr>
              <p:spPr>
                <a:xfrm>
                  <a:off x="4708080" y="10281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7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04" name="Group 525"/>
              <p:cNvGrpSpPr/>
              <p:nvPr/>
            </p:nvGrpSpPr>
            <p:grpSpPr>
              <a:xfrm>
                <a:off x="4762080" y="1102680"/>
                <a:ext cx="32760" cy="28800"/>
                <a:chOff x="4762080" y="1102680"/>
                <a:chExt cx="32760" cy="28800"/>
              </a:xfrm>
            </p:grpSpPr>
            <p:sp>
              <p:nvSpPr>
                <p:cNvPr id="605" name="CustomShape 526"/>
                <p:cNvSpPr/>
                <p:nvPr/>
              </p:nvSpPr>
              <p:spPr>
                <a:xfrm>
                  <a:off x="4762080" y="11026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6" name="CustomShape 527"/>
                <p:cNvSpPr/>
                <p:nvPr/>
              </p:nvSpPr>
              <p:spPr>
                <a:xfrm>
                  <a:off x="4775760" y="111312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7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07" name="Group 528"/>
              <p:cNvGrpSpPr/>
              <p:nvPr/>
            </p:nvGrpSpPr>
            <p:grpSpPr>
              <a:xfrm>
                <a:off x="4745520" y="1132920"/>
                <a:ext cx="32760" cy="28800"/>
                <a:chOff x="4745520" y="1132920"/>
                <a:chExt cx="32760" cy="28800"/>
              </a:xfrm>
            </p:grpSpPr>
            <p:sp>
              <p:nvSpPr>
                <p:cNvPr id="608" name="CustomShape 529"/>
                <p:cNvSpPr/>
                <p:nvPr/>
              </p:nvSpPr>
              <p:spPr>
                <a:xfrm>
                  <a:off x="4745520" y="1132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9" name="CustomShape 530"/>
                <p:cNvSpPr/>
                <p:nvPr/>
              </p:nvSpPr>
              <p:spPr>
                <a:xfrm>
                  <a:off x="4759200" y="11433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3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10" name="Group 531"/>
              <p:cNvGrpSpPr/>
              <p:nvPr/>
            </p:nvGrpSpPr>
            <p:grpSpPr>
              <a:xfrm>
                <a:off x="4703760" y="1158120"/>
                <a:ext cx="16920" cy="16920"/>
                <a:chOff x="4703760" y="1158120"/>
                <a:chExt cx="16920" cy="16920"/>
              </a:xfrm>
            </p:grpSpPr>
            <p:sp>
              <p:nvSpPr>
                <p:cNvPr id="611" name="CustomShape 532"/>
                <p:cNvSpPr/>
                <p:nvPr/>
              </p:nvSpPr>
              <p:spPr>
                <a:xfrm>
                  <a:off x="4703760" y="1158120"/>
                  <a:ext cx="16920" cy="16920"/>
                </a:xfrm>
                <a:custGeom>
                  <a:avLst/>
                  <a:gdLst/>
                  <a:ahLst/>
                  <a:rect l="l" t="t" r="r" b="b"/>
                  <a:pathLst>
                    <a:path w="2069" h="2058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2" name="CustomShape 533"/>
                <p:cNvSpPr/>
                <p:nvPr/>
              </p:nvSpPr>
              <p:spPr>
                <a:xfrm>
                  <a:off x="4709880" y="1164240"/>
                  <a:ext cx="4680" cy="4680"/>
                </a:xfrm>
                <a:custGeom>
                  <a:avLst/>
                  <a:gdLst/>
                  <a:ahLst/>
                  <a:rect l="l" t="t" r="r" b="b"/>
                  <a:pathLst>
                    <a:path w="594" h="582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13" name="Group 534"/>
              <p:cNvGrpSpPr/>
              <p:nvPr/>
            </p:nvGrpSpPr>
            <p:grpSpPr>
              <a:xfrm>
                <a:off x="4581720" y="1114920"/>
                <a:ext cx="32760" cy="28800"/>
                <a:chOff x="4581720" y="1114920"/>
                <a:chExt cx="32760" cy="28800"/>
              </a:xfrm>
            </p:grpSpPr>
            <p:sp>
              <p:nvSpPr>
                <p:cNvPr id="614" name="CustomShape 535"/>
                <p:cNvSpPr/>
                <p:nvPr/>
              </p:nvSpPr>
              <p:spPr>
                <a:xfrm>
                  <a:off x="4581720" y="1114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5" name="CustomShape 536"/>
                <p:cNvSpPr/>
                <p:nvPr/>
              </p:nvSpPr>
              <p:spPr>
                <a:xfrm>
                  <a:off x="4595400" y="11253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5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16" name="CustomShape 537"/>
              <p:cNvSpPr/>
              <p:nvPr/>
            </p:nvSpPr>
            <p:spPr>
              <a:xfrm>
                <a:off x="4501800" y="1148400"/>
                <a:ext cx="32760" cy="28800"/>
              </a:xfrm>
              <a:custGeom>
                <a:avLst/>
                <a:gdLst/>
                <a:ahLst/>
                <a:rect l="l" t="t" r="r" b="b"/>
                <a:pathLst>
                  <a:path w="3993" h="3421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CustomShape 538"/>
              <p:cNvSpPr/>
              <p:nvPr/>
            </p:nvSpPr>
            <p:spPr>
              <a:xfrm>
                <a:off x="4516920" y="1158840"/>
                <a:ext cx="7560" cy="792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18" name="Group 539"/>
              <p:cNvGrpSpPr/>
              <p:nvPr/>
            </p:nvGrpSpPr>
            <p:grpSpPr>
              <a:xfrm>
                <a:off x="4456800" y="1099800"/>
                <a:ext cx="32760" cy="28800"/>
                <a:chOff x="4456800" y="1099800"/>
                <a:chExt cx="32760" cy="28800"/>
              </a:xfrm>
            </p:grpSpPr>
            <p:sp>
              <p:nvSpPr>
                <p:cNvPr id="619" name="CustomShape 540"/>
                <p:cNvSpPr/>
                <p:nvPr/>
              </p:nvSpPr>
              <p:spPr>
                <a:xfrm>
                  <a:off x="4456800" y="10998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0" name="CustomShape 541"/>
                <p:cNvSpPr/>
                <p:nvPr/>
              </p:nvSpPr>
              <p:spPr>
                <a:xfrm>
                  <a:off x="4471920" y="11102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21" name="Group 542"/>
              <p:cNvGrpSpPr/>
              <p:nvPr/>
            </p:nvGrpSpPr>
            <p:grpSpPr>
              <a:xfrm>
                <a:off x="4498920" y="1099800"/>
                <a:ext cx="32760" cy="28800"/>
                <a:chOff x="4498920" y="1099800"/>
                <a:chExt cx="32760" cy="28800"/>
              </a:xfrm>
            </p:grpSpPr>
            <p:sp>
              <p:nvSpPr>
                <p:cNvPr id="622" name="CustomShape 543"/>
                <p:cNvSpPr/>
                <p:nvPr/>
              </p:nvSpPr>
              <p:spPr>
                <a:xfrm>
                  <a:off x="4498920" y="10998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3" name="CustomShape 544"/>
                <p:cNvSpPr/>
                <p:nvPr/>
              </p:nvSpPr>
              <p:spPr>
                <a:xfrm>
                  <a:off x="4512600" y="11102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24" name="Group 545"/>
              <p:cNvGrpSpPr/>
              <p:nvPr/>
            </p:nvGrpSpPr>
            <p:grpSpPr>
              <a:xfrm>
                <a:off x="4452840" y="1166760"/>
                <a:ext cx="32760" cy="28800"/>
                <a:chOff x="4452840" y="1166760"/>
                <a:chExt cx="32760" cy="28800"/>
              </a:xfrm>
            </p:grpSpPr>
            <p:sp>
              <p:nvSpPr>
                <p:cNvPr id="625" name="CustomShape 546"/>
                <p:cNvSpPr/>
                <p:nvPr/>
              </p:nvSpPr>
              <p:spPr>
                <a:xfrm>
                  <a:off x="4452840" y="11667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1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6" name="CustomShape 547"/>
                <p:cNvSpPr/>
                <p:nvPr/>
              </p:nvSpPr>
              <p:spPr>
                <a:xfrm>
                  <a:off x="4467960" y="11772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27" name="Group 548"/>
              <p:cNvGrpSpPr/>
              <p:nvPr/>
            </p:nvGrpSpPr>
            <p:grpSpPr>
              <a:xfrm>
                <a:off x="4642560" y="1144440"/>
                <a:ext cx="28080" cy="28440"/>
                <a:chOff x="4642560" y="1144440"/>
                <a:chExt cx="28080" cy="28440"/>
              </a:xfrm>
            </p:grpSpPr>
            <p:sp>
              <p:nvSpPr>
                <p:cNvPr id="628" name="CustomShape 549"/>
                <p:cNvSpPr/>
                <p:nvPr/>
              </p:nvSpPr>
              <p:spPr>
                <a:xfrm>
                  <a:off x="4642560" y="1144440"/>
                  <a:ext cx="28080" cy="28440"/>
                </a:xfrm>
                <a:custGeom>
                  <a:avLst/>
                  <a:gdLst/>
                  <a:ahLst/>
                  <a:rect l="l" t="t" r="r" b="b"/>
                  <a:pathLst>
                    <a:path w="3424" h="3413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9" name="CustomShape 550"/>
                <p:cNvSpPr/>
                <p:nvPr/>
              </p:nvSpPr>
              <p:spPr>
                <a:xfrm>
                  <a:off x="4651200" y="11548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5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0" name="Group 551"/>
              <p:cNvGrpSpPr/>
              <p:nvPr/>
            </p:nvGrpSpPr>
            <p:grpSpPr>
              <a:xfrm>
                <a:off x="4668840" y="1125720"/>
                <a:ext cx="32760" cy="28800"/>
                <a:chOff x="4668840" y="1125720"/>
                <a:chExt cx="32760" cy="28800"/>
              </a:xfrm>
            </p:grpSpPr>
            <p:sp>
              <p:nvSpPr>
                <p:cNvPr id="631" name="CustomShape 552"/>
                <p:cNvSpPr/>
                <p:nvPr/>
              </p:nvSpPr>
              <p:spPr>
                <a:xfrm>
                  <a:off x="4668840" y="1125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2" name="CustomShape 553"/>
                <p:cNvSpPr/>
                <p:nvPr/>
              </p:nvSpPr>
              <p:spPr>
                <a:xfrm>
                  <a:off x="4683960" y="113616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3" name="Group 554"/>
              <p:cNvGrpSpPr/>
              <p:nvPr/>
            </p:nvGrpSpPr>
            <p:grpSpPr>
              <a:xfrm>
                <a:off x="4690800" y="879840"/>
                <a:ext cx="32760" cy="28800"/>
                <a:chOff x="4690800" y="879840"/>
                <a:chExt cx="32760" cy="28800"/>
              </a:xfrm>
            </p:grpSpPr>
            <p:sp>
              <p:nvSpPr>
                <p:cNvPr id="634" name="CustomShape 555"/>
                <p:cNvSpPr/>
                <p:nvPr/>
              </p:nvSpPr>
              <p:spPr>
                <a:xfrm>
                  <a:off x="4690800" y="8798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5" name="CustomShape 556"/>
                <p:cNvSpPr/>
                <p:nvPr/>
              </p:nvSpPr>
              <p:spPr>
                <a:xfrm>
                  <a:off x="4705920" y="8902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56" h="969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6" name="Group 557"/>
              <p:cNvGrpSpPr/>
              <p:nvPr/>
            </p:nvGrpSpPr>
            <p:grpSpPr>
              <a:xfrm>
                <a:off x="4573080" y="860400"/>
                <a:ext cx="32760" cy="28800"/>
                <a:chOff x="4573080" y="860400"/>
                <a:chExt cx="32760" cy="28800"/>
              </a:xfrm>
            </p:grpSpPr>
            <p:sp>
              <p:nvSpPr>
                <p:cNvPr id="637" name="CustomShape 558"/>
                <p:cNvSpPr/>
                <p:nvPr/>
              </p:nvSpPr>
              <p:spPr>
                <a:xfrm>
                  <a:off x="4573080" y="8604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8" name="CustomShape 559"/>
                <p:cNvSpPr/>
                <p:nvPr/>
              </p:nvSpPr>
              <p:spPr>
                <a:xfrm>
                  <a:off x="4587840" y="8708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57" h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39" name="Group 560"/>
              <p:cNvGrpSpPr/>
              <p:nvPr/>
            </p:nvGrpSpPr>
            <p:grpSpPr>
              <a:xfrm>
                <a:off x="4656960" y="963000"/>
                <a:ext cx="28080" cy="28800"/>
                <a:chOff x="4656960" y="963000"/>
                <a:chExt cx="28080" cy="28800"/>
              </a:xfrm>
            </p:grpSpPr>
            <p:sp>
              <p:nvSpPr>
                <p:cNvPr id="640" name="CustomShape 561"/>
                <p:cNvSpPr/>
                <p:nvPr/>
              </p:nvSpPr>
              <p:spPr>
                <a:xfrm>
                  <a:off x="4656960" y="963000"/>
                  <a:ext cx="28080" cy="28800"/>
                </a:xfrm>
                <a:custGeom>
                  <a:avLst/>
                  <a:gdLst/>
                  <a:ahLst/>
                  <a:rect l="l" t="t" r="r" b="b"/>
                  <a:pathLst>
                    <a:path w="3424" h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1" name="CustomShape 562"/>
                <p:cNvSpPr/>
                <p:nvPr/>
              </p:nvSpPr>
              <p:spPr>
                <a:xfrm>
                  <a:off x="4665600" y="9730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42" name="Group 563"/>
              <p:cNvGrpSpPr/>
              <p:nvPr/>
            </p:nvGrpSpPr>
            <p:grpSpPr>
              <a:xfrm>
                <a:off x="4494960" y="981360"/>
                <a:ext cx="32760" cy="28800"/>
                <a:chOff x="4494960" y="981360"/>
                <a:chExt cx="32760" cy="28800"/>
              </a:xfrm>
            </p:grpSpPr>
            <p:sp>
              <p:nvSpPr>
                <p:cNvPr id="643" name="CustomShape 564"/>
                <p:cNvSpPr/>
                <p:nvPr/>
              </p:nvSpPr>
              <p:spPr>
                <a:xfrm>
                  <a:off x="4494960" y="9813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7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4" name="CustomShape 565"/>
                <p:cNvSpPr/>
                <p:nvPr/>
              </p:nvSpPr>
              <p:spPr>
                <a:xfrm>
                  <a:off x="4510080" y="9918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57" h="969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45" name="Group 566"/>
              <p:cNvGrpSpPr/>
              <p:nvPr/>
            </p:nvGrpSpPr>
            <p:grpSpPr>
              <a:xfrm>
                <a:off x="4539600" y="1107000"/>
                <a:ext cx="32760" cy="28800"/>
                <a:chOff x="4539600" y="1107000"/>
                <a:chExt cx="32760" cy="28800"/>
              </a:xfrm>
            </p:grpSpPr>
            <p:sp>
              <p:nvSpPr>
                <p:cNvPr id="646" name="CustomShape 567"/>
                <p:cNvSpPr/>
                <p:nvPr/>
              </p:nvSpPr>
              <p:spPr>
                <a:xfrm>
                  <a:off x="4539600" y="11070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7" name="CustomShape 568"/>
                <p:cNvSpPr/>
                <p:nvPr/>
              </p:nvSpPr>
              <p:spPr>
                <a:xfrm>
                  <a:off x="4553280" y="11174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4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48" name="Group 569"/>
              <p:cNvGrpSpPr/>
              <p:nvPr/>
            </p:nvGrpSpPr>
            <p:grpSpPr>
              <a:xfrm>
                <a:off x="4573080" y="985680"/>
                <a:ext cx="32760" cy="28800"/>
                <a:chOff x="4573080" y="985680"/>
                <a:chExt cx="32760" cy="28800"/>
              </a:xfrm>
            </p:grpSpPr>
            <p:sp>
              <p:nvSpPr>
                <p:cNvPr id="649" name="CustomShape 570"/>
                <p:cNvSpPr/>
                <p:nvPr/>
              </p:nvSpPr>
              <p:spPr>
                <a:xfrm>
                  <a:off x="4573080" y="9856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0" name="CustomShape 571"/>
                <p:cNvSpPr/>
                <p:nvPr/>
              </p:nvSpPr>
              <p:spPr>
                <a:xfrm>
                  <a:off x="4586400" y="9957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51" name="Group 572"/>
              <p:cNvGrpSpPr/>
              <p:nvPr/>
            </p:nvGrpSpPr>
            <p:grpSpPr>
              <a:xfrm>
                <a:off x="4573080" y="945720"/>
                <a:ext cx="32760" cy="28800"/>
                <a:chOff x="4573080" y="945720"/>
                <a:chExt cx="32760" cy="28800"/>
              </a:xfrm>
            </p:grpSpPr>
            <p:sp>
              <p:nvSpPr>
                <p:cNvPr id="652" name="CustomShape 573"/>
                <p:cNvSpPr/>
                <p:nvPr/>
              </p:nvSpPr>
              <p:spPr>
                <a:xfrm>
                  <a:off x="4573080" y="9457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3" name="CustomShape 574"/>
                <p:cNvSpPr/>
                <p:nvPr/>
              </p:nvSpPr>
              <p:spPr>
                <a:xfrm>
                  <a:off x="4586400" y="9561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4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54" name="Group 575"/>
              <p:cNvGrpSpPr/>
              <p:nvPr/>
            </p:nvGrpSpPr>
            <p:grpSpPr>
              <a:xfrm>
                <a:off x="4625280" y="910440"/>
                <a:ext cx="32760" cy="28800"/>
                <a:chOff x="4625280" y="910440"/>
                <a:chExt cx="32760" cy="28800"/>
              </a:xfrm>
            </p:grpSpPr>
            <p:sp>
              <p:nvSpPr>
                <p:cNvPr id="655" name="CustomShape 576"/>
                <p:cNvSpPr/>
                <p:nvPr/>
              </p:nvSpPr>
              <p:spPr>
                <a:xfrm>
                  <a:off x="4625280" y="9104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6" name="CustomShape 577"/>
                <p:cNvSpPr/>
                <p:nvPr/>
              </p:nvSpPr>
              <p:spPr>
                <a:xfrm>
                  <a:off x="4640040" y="9208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9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57" name="Group 578"/>
              <p:cNvGrpSpPr/>
              <p:nvPr/>
            </p:nvGrpSpPr>
            <p:grpSpPr>
              <a:xfrm>
                <a:off x="4618080" y="985680"/>
                <a:ext cx="28080" cy="28800"/>
                <a:chOff x="4618080" y="985680"/>
                <a:chExt cx="28080" cy="28800"/>
              </a:xfrm>
            </p:grpSpPr>
            <p:sp>
              <p:nvSpPr>
                <p:cNvPr id="658" name="CustomShape 579"/>
                <p:cNvSpPr/>
                <p:nvPr/>
              </p:nvSpPr>
              <p:spPr>
                <a:xfrm>
                  <a:off x="4618080" y="985680"/>
                  <a:ext cx="28080" cy="28800"/>
                </a:xfrm>
                <a:custGeom>
                  <a:avLst/>
                  <a:gdLst/>
                  <a:ahLst/>
                  <a:rect l="l" t="t" r="r" b="b"/>
                  <a:pathLst>
                    <a:path w="3425" h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9" name="CustomShape 580"/>
                <p:cNvSpPr/>
                <p:nvPr/>
              </p:nvSpPr>
              <p:spPr>
                <a:xfrm>
                  <a:off x="4627080" y="9957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60" name="Group 581"/>
              <p:cNvGrpSpPr/>
              <p:nvPr/>
            </p:nvGrpSpPr>
            <p:grpSpPr>
              <a:xfrm>
                <a:off x="4647960" y="849240"/>
                <a:ext cx="32760" cy="28800"/>
                <a:chOff x="4647960" y="849240"/>
                <a:chExt cx="32760" cy="28800"/>
              </a:xfrm>
            </p:grpSpPr>
            <p:sp>
              <p:nvSpPr>
                <p:cNvPr id="661" name="CustomShape 582"/>
                <p:cNvSpPr/>
                <p:nvPr/>
              </p:nvSpPr>
              <p:spPr>
                <a:xfrm>
                  <a:off x="4647960" y="8492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2" name="CustomShape 583"/>
                <p:cNvSpPr/>
                <p:nvPr/>
              </p:nvSpPr>
              <p:spPr>
                <a:xfrm>
                  <a:off x="4663080" y="85968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63" name="Group 584"/>
              <p:cNvGrpSpPr/>
              <p:nvPr/>
            </p:nvGrpSpPr>
            <p:grpSpPr>
              <a:xfrm>
                <a:off x="4683240" y="1501920"/>
                <a:ext cx="39240" cy="34200"/>
                <a:chOff x="4683240" y="1501920"/>
                <a:chExt cx="39240" cy="34200"/>
              </a:xfrm>
            </p:grpSpPr>
            <p:sp>
              <p:nvSpPr>
                <p:cNvPr id="664" name="CustomShape 585"/>
                <p:cNvSpPr/>
                <p:nvPr/>
              </p:nvSpPr>
              <p:spPr>
                <a:xfrm>
                  <a:off x="4683240" y="1501920"/>
                  <a:ext cx="39240" cy="34200"/>
                </a:xfrm>
                <a:custGeom>
                  <a:avLst/>
                  <a:gdLst/>
                  <a:ahLst/>
                  <a:rect l="l" t="t" r="r" b="b"/>
                  <a:pathLst>
                    <a:path w="4755" h="4073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5" name="CustomShape 586"/>
                <p:cNvSpPr/>
                <p:nvPr/>
              </p:nvSpPr>
              <p:spPr>
                <a:xfrm>
                  <a:off x="4696920" y="1512360"/>
                  <a:ext cx="15480" cy="13320"/>
                </a:xfrm>
                <a:custGeom>
                  <a:avLst/>
                  <a:gdLst/>
                  <a:ahLst/>
                  <a:rect l="l" t="t" r="r" b="b"/>
                  <a:pathLst>
                    <a:path w="1888" h="1617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66" name="Group 587"/>
              <p:cNvGrpSpPr/>
              <p:nvPr/>
            </p:nvGrpSpPr>
            <p:grpSpPr>
              <a:xfrm>
                <a:off x="4682880" y="1674360"/>
                <a:ext cx="32760" cy="28800"/>
                <a:chOff x="4682880" y="1674360"/>
                <a:chExt cx="32760" cy="28800"/>
              </a:xfrm>
            </p:grpSpPr>
            <p:sp>
              <p:nvSpPr>
                <p:cNvPr id="667" name="CustomShape 588"/>
                <p:cNvSpPr/>
                <p:nvPr/>
              </p:nvSpPr>
              <p:spPr>
                <a:xfrm>
                  <a:off x="4682880" y="16743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1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8" name="CustomShape 589"/>
                <p:cNvSpPr/>
                <p:nvPr/>
              </p:nvSpPr>
              <p:spPr>
                <a:xfrm>
                  <a:off x="4696200" y="16844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77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69" name="Group 590"/>
              <p:cNvGrpSpPr/>
              <p:nvPr/>
            </p:nvGrpSpPr>
            <p:grpSpPr>
              <a:xfrm>
                <a:off x="4698720" y="1362600"/>
                <a:ext cx="32760" cy="28800"/>
                <a:chOff x="4698720" y="1362600"/>
                <a:chExt cx="32760" cy="28800"/>
              </a:xfrm>
            </p:grpSpPr>
            <p:sp>
              <p:nvSpPr>
                <p:cNvPr id="670" name="CustomShape 591"/>
                <p:cNvSpPr/>
                <p:nvPr/>
              </p:nvSpPr>
              <p:spPr>
                <a:xfrm>
                  <a:off x="4698720" y="13626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1" name="CustomShape 592"/>
                <p:cNvSpPr/>
                <p:nvPr/>
              </p:nvSpPr>
              <p:spPr>
                <a:xfrm>
                  <a:off x="4712400" y="13730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4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2" name="Group 593"/>
              <p:cNvGrpSpPr/>
              <p:nvPr/>
            </p:nvGrpSpPr>
            <p:grpSpPr>
              <a:xfrm>
                <a:off x="4511520" y="1355760"/>
                <a:ext cx="38520" cy="33480"/>
                <a:chOff x="4511520" y="1355760"/>
                <a:chExt cx="38520" cy="33480"/>
              </a:xfrm>
            </p:grpSpPr>
            <p:sp>
              <p:nvSpPr>
                <p:cNvPr id="673" name="CustomShape 594"/>
                <p:cNvSpPr/>
                <p:nvPr/>
              </p:nvSpPr>
              <p:spPr>
                <a:xfrm>
                  <a:off x="4511520" y="1355760"/>
                  <a:ext cx="38520" cy="33480"/>
                </a:xfrm>
                <a:custGeom>
                  <a:avLst/>
                  <a:gdLst/>
                  <a:ahLst/>
                  <a:rect l="l" t="t" r="r" b="b"/>
                  <a:pathLst>
                    <a:path w="4682" h="4008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4" name="CustomShape 595"/>
                <p:cNvSpPr/>
                <p:nvPr/>
              </p:nvSpPr>
              <p:spPr>
                <a:xfrm>
                  <a:off x="4527360" y="1366200"/>
                  <a:ext cx="12600" cy="12600"/>
                </a:xfrm>
                <a:custGeom>
                  <a:avLst/>
                  <a:gdLst/>
                  <a:ahLst/>
                  <a:rect l="l" t="t" r="r" b="b"/>
                  <a:pathLst>
                    <a:path w="1549" h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5" name="Group 596"/>
              <p:cNvGrpSpPr/>
              <p:nvPr/>
            </p:nvGrpSpPr>
            <p:grpSpPr>
              <a:xfrm>
                <a:off x="4403520" y="1394640"/>
                <a:ext cx="35280" cy="30600"/>
                <a:chOff x="4403520" y="1394640"/>
                <a:chExt cx="35280" cy="30600"/>
              </a:xfrm>
            </p:grpSpPr>
            <p:sp>
              <p:nvSpPr>
                <p:cNvPr id="676" name="CustomShape 597"/>
                <p:cNvSpPr/>
                <p:nvPr/>
              </p:nvSpPr>
              <p:spPr>
                <a:xfrm>
                  <a:off x="4403520" y="139464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49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" name="CustomShape 598"/>
                <p:cNvSpPr/>
                <p:nvPr/>
              </p:nvSpPr>
              <p:spPr>
                <a:xfrm>
                  <a:off x="4419000" y="140508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6" h="1199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8" name="Group 599"/>
              <p:cNvGrpSpPr/>
              <p:nvPr/>
            </p:nvGrpSpPr>
            <p:grpSpPr>
              <a:xfrm>
                <a:off x="4548960" y="1165680"/>
                <a:ext cx="35280" cy="30600"/>
                <a:chOff x="4548960" y="1165680"/>
                <a:chExt cx="35280" cy="30600"/>
              </a:xfrm>
            </p:grpSpPr>
            <p:sp>
              <p:nvSpPr>
                <p:cNvPr id="679" name="CustomShape 600"/>
                <p:cNvSpPr/>
                <p:nvPr/>
              </p:nvSpPr>
              <p:spPr>
                <a:xfrm>
                  <a:off x="4548960" y="116568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6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" name="CustomShape 601"/>
                <p:cNvSpPr/>
                <p:nvPr/>
              </p:nvSpPr>
              <p:spPr>
                <a:xfrm>
                  <a:off x="4564440" y="117612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6" h="1199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1" name="Group 602"/>
              <p:cNvGrpSpPr/>
              <p:nvPr/>
            </p:nvGrpSpPr>
            <p:grpSpPr>
              <a:xfrm>
                <a:off x="4794840" y="1489680"/>
                <a:ext cx="34920" cy="30600"/>
                <a:chOff x="4794840" y="1489680"/>
                <a:chExt cx="34920" cy="30600"/>
              </a:xfrm>
            </p:grpSpPr>
            <p:sp>
              <p:nvSpPr>
                <p:cNvPr id="682" name="CustomShape 603"/>
                <p:cNvSpPr/>
                <p:nvPr/>
              </p:nvSpPr>
              <p:spPr>
                <a:xfrm>
                  <a:off x="4794840" y="148968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48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3" name="CustomShape 604"/>
                <p:cNvSpPr/>
                <p:nvPr/>
              </p:nvSpPr>
              <p:spPr>
                <a:xfrm>
                  <a:off x="4809960" y="1500120"/>
                  <a:ext cx="9720" cy="9720"/>
                </a:xfrm>
                <a:custGeom>
                  <a:avLst/>
                  <a:gdLst/>
                  <a:ahLst/>
                  <a:rect l="l" t="t" r="r" b="b"/>
                  <a:pathLst>
                    <a:path w="1199" h="1186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4" name="Group 605"/>
              <p:cNvGrpSpPr/>
              <p:nvPr/>
            </p:nvGrpSpPr>
            <p:grpSpPr>
              <a:xfrm>
                <a:off x="4771080" y="1540080"/>
                <a:ext cx="34920" cy="30600"/>
                <a:chOff x="4771080" y="1540080"/>
                <a:chExt cx="34920" cy="30600"/>
              </a:xfrm>
            </p:grpSpPr>
            <p:sp>
              <p:nvSpPr>
                <p:cNvPr id="685" name="CustomShape 606"/>
                <p:cNvSpPr/>
                <p:nvPr/>
              </p:nvSpPr>
              <p:spPr>
                <a:xfrm>
                  <a:off x="4771080" y="154008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4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6" name="CustomShape 607"/>
                <p:cNvSpPr/>
                <p:nvPr/>
              </p:nvSpPr>
              <p:spPr>
                <a:xfrm>
                  <a:off x="4786560" y="1550520"/>
                  <a:ext cx="9720" cy="9720"/>
                </a:xfrm>
                <a:custGeom>
                  <a:avLst/>
                  <a:gdLst/>
                  <a:ahLst/>
                  <a:rect l="l" t="t" r="r" b="b"/>
                  <a:pathLst>
                    <a:path w="1198" h="1186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7" name="Group 608"/>
              <p:cNvGrpSpPr/>
              <p:nvPr/>
            </p:nvGrpSpPr>
            <p:grpSpPr>
              <a:xfrm>
                <a:off x="4776120" y="1607040"/>
                <a:ext cx="35280" cy="30600"/>
                <a:chOff x="4776120" y="1607040"/>
                <a:chExt cx="35280" cy="30600"/>
              </a:xfrm>
            </p:grpSpPr>
            <p:sp>
              <p:nvSpPr>
                <p:cNvPr id="688" name="CustomShape 609"/>
                <p:cNvSpPr/>
                <p:nvPr/>
              </p:nvSpPr>
              <p:spPr>
                <a:xfrm>
                  <a:off x="4776120" y="160704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57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" name="CustomShape 610"/>
                <p:cNvSpPr/>
                <p:nvPr/>
              </p:nvSpPr>
              <p:spPr>
                <a:xfrm>
                  <a:off x="4791600" y="161748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7" h="1186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0" name="CustomShape 611"/>
              <p:cNvSpPr/>
              <p:nvPr/>
            </p:nvSpPr>
            <p:spPr>
              <a:xfrm>
                <a:off x="4566600" y="1484640"/>
                <a:ext cx="34920" cy="30600"/>
              </a:xfrm>
              <a:custGeom>
                <a:avLst/>
                <a:gdLst/>
                <a:ahLst/>
                <a:rect l="l" t="t" r="r" b="b"/>
                <a:pathLst>
                  <a:path w="4259" h="3648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CustomShape 612"/>
              <p:cNvSpPr/>
              <p:nvPr/>
            </p:nvSpPr>
            <p:spPr>
              <a:xfrm>
                <a:off x="4582080" y="1495080"/>
                <a:ext cx="9360" cy="9720"/>
              </a:xfrm>
              <a:custGeom>
                <a:avLst/>
                <a:gdLst/>
                <a:ahLst/>
                <a:rect l="l" t="t" r="r" b="b"/>
                <a:pathLst>
                  <a:path w="1186" h="1199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2" name="Group 613"/>
              <p:cNvGrpSpPr/>
              <p:nvPr/>
            </p:nvGrpSpPr>
            <p:grpSpPr>
              <a:xfrm>
                <a:off x="4618800" y="1380600"/>
                <a:ext cx="44280" cy="38880"/>
                <a:chOff x="4618800" y="1380600"/>
                <a:chExt cx="44280" cy="38880"/>
              </a:xfrm>
            </p:grpSpPr>
            <p:sp>
              <p:nvSpPr>
                <p:cNvPr id="693" name="CustomShape 614"/>
                <p:cNvSpPr/>
                <p:nvPr/>
              </p:nvSpPr>
              <p:spPr>
                <a:xfrm>
                  <a:off x="4618800" y="1380600"/>
                  <a:ext cx="44280" cy="38880"/>
                </a:xfrm>
                <a:custGeom>
                  <a:avLst/>
                  <a:gdLst/>
                  <a:ahLst/>
                  <a:rect l="l" t="t" r="r" b="b"/>
                  <a:pathLst>
                    <a:path w="5393" h="4612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4" name="CustomShape 615"/>
                <p:cNvSpPr/>
                <p:nvPr/>
              </p:nvSpPr>
              <p:spPr>
                <a:xfrm>
                  <a:off x="4632120" y="1391040"/>
                  <a:ext cx="20520" cy="18000"/>
                </a:xfrm>
                <a:custGeom>
                  <a:avLst/>
                  <a:gdLst/>
                  <a:ahLst/>
                  <a:rect l="l" t="t" r="r" b="b"/>
                  <a:pathLst>
                    <a:path w="2517" h="2156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95" name="Group 616"/>
              <p:cNvGrpSpPr/>
              <p:nvPr/>
            </p:nvGrpSpPr>
            <p:grpSpPr>
              <a:xfrm>
                <a:off x="4601160" y="1668240"/>
                <a:ext cx="34920" cy="30600"/>
                <a:chOff x="4601160" y="1668240"/>
                <a:chExt cx="34920" cy="30600"/>
              </a:xfrm>
            </p:grpSpPr>
            <p:sp>
              <p:nvSpPr>
                <p:cNvPr id="696" name="CustomShape 617"/>
                <p:cNvSpPr/>
                <p:nvPr/>
              </p:nvSpPr>
              <p:spPr>
                <a:xfrm>
                  <a:off x="4601160" y="166824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4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7" name="CustomShape 618"/>
                <p:cNvSpPr/>
                <p:nvPr/>
              </p:nvSpPr>
              <p:spPr>
                <a:xfrm>
                  <a:off x="4614840" y="167868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404" h="1192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98" name="Group 619"/>
              <p:cNvGrpSpPr/>
              <p:nvPr/>
            </p:nvGrpSpPr>
            <p:grpSpPr>
              <a:xfrm>
                <a:off x="4721040" y="1730160"/>
                <a:ext cx="35280" cy="30600"/>
                <a:chOff x="4721040" y="1730160"/>
                <a:chExt cx="35280" cy="30600"/>
              </a:xfrm>
            </p:grpSpPr>
            <p:sp>
              <p:nvSpPr>
                <p:cNvPr id="699" name="CustomShape 620"/>
                <p:cNvSpPr/>
                <p:nvPr/>
              </p:nvSpPr>
              <p:spPr>
                <a:xfrm>
                  <a:off x="4721040" y="173016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57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0" name="CustomShape 621"/>
                <p:cNvSpPr/>
                <p:nvPr/>
              </p:nvSpPr>
              <p:spPr>
                <a:xfrm>
                  <a:off x="4736520" y="174060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7" h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701" name="Group 622"/>
            <p:cNvGrpSpPr/>
            <p:nvPr/>
          </p:nvGrpSpPr>
          <p:grpSpPr>
            <a:xfrm>
              <a:off x="3388680" y="773280"/>
              <a:ext cx="902880" cy="1208880"/>
              <a:chOff x="3388680" y="773280"/>
              <a:chExt cx="902880" cy="1208880"/>
            </a:xfrm>
          </p:grpSpPr>
          <p:grpSp>
            <p:nvGrpSpPr>
              <p:cNvPr id="702" name="Group 623"/>
              <p:cNvGrpSpPr/>
              <p:nvPr/>
            </p:nvGrpSpPr>
            <p:grpSpPr>
              <a:xfrm>
                <a:off x="3409920" y="784440"/>
                <a:ext cx="872640" cy="1184040"/>
                <a:chOff x="3409920" y="784440"/>
                <a:chExt cx="872640" cy="1184040"/>
              </a:xfrm>
            </p:grpSpPr>
            <p:sp>
              <p:nvSpPr>
                <p:cNvPr id="703" name="CustomShape 624"/>
                <p:cNvSpPr/>
                <p:nvPr/>
              </p:nvSpPr>
              <p:spPr>
                <a:xfrm>
                  <a:off x="3977280" y="1414440"/>
                  <a:ext cx="305280" cy="554040"/>
                </a:xfrm>
                <a:custGeom>
                  <a:avLst/>
                  <a:gdLst/>
                  <a:ahLst/>
                  <a:rect l="l" t="t" r="r" b="b"/>
                  <a:pathLst>
                    <a:path w="36823" h="6542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4" name="CustomShape 625"/>
                <p:cNvSpPr/>
                <p:nvPr/>
              </p:nvSpPr>
              <p:spPr>
                <a:xfrm>
                  <a:off x="3409920" y="784440"/>
                  <a:ext cx="699480" cy="738720"/>
                </a:xfrm>
                <a:custGeom>
                  <a:avLst/>
                  <a:gdLst/>
                  <a:ahLst/>
                  <a:rect l="l" t="t" r="r" b="b"/>
                  <a:pathLst>
                    <a:path w="84292" h="87218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5" name="CustomShape 626"/>
                <p:cNvSpPr/>
                <p:nvPr/>
              </p:nvSpPr>
              <p:spPr>
                <a:xfrm>
                  <a:off x="4056840" y="1494000"/>
                  <a:ext cx="16200" cy="83520"/>
                </a:xfrm>
                <a:custGeom>
                  <a:avLst/>
                  <a:gdLst/>
                  <a:ahLst/>
                  <a:rect l="l" t="t" r="r" b="b"/>
                  <a:pathLst>
                    <a:path w="1985" h="9909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6" name="CustomShape 627"/>
                <p:cNvSpPr/>
                <p:nvPr/>
              </p:nvSpPr>
              <p:spPr>
                <a:xfrm>
                  <a:off x="4056840" y="1450440"/>
                  <a:ext cx="146160" cy="125640"/>
                </a:xfrm>
                <a:custGeom>
                  <a:avLst/>
                  <a:gdLst/>
                  <a:ahLst/>
                  <a:rect l="l" t="t" r="r" b="b"/>
                  <a:pathLst>
                    <a:path w="17650" h="14868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7" name="CustomShape 628"/>
                <p:cNvSpPr/>
                <p:nvPr/>
              </p:nvSpPr>
              <p:spPr>
                <a:xfrm>
                  <a:off x="4061160" y="1490040"/>
                  <a:ext cx="151560" cy="23400"/>
                </a:xfrm>
                <a:custGeom>
                  <a:avLst/>
                  <a:gdLst/>
                  <a:ahLst/>
                  <a:rect l="l" t="t" r="r" b="b"/>
                  <a:pathLst>
                    <a:path w="18303" h="2819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8" name="CustomShape 629"/>
                <p:cNvSpPr/>
                <p:nvPr/>
              </p:nvSpPr>
              <p:spPr>
                <a:xfrm>
                  <a:off x="4130640" y="1580400"/>
                  <a:ext cx="25200" cy="120960"/>
                </a:xfrm>
                <a:custGeom>
                  <a:avLst/>
                  <a:gdLst/>
                  <a:ahLst/>
                  <a:rect l="l" t="t" r="r" b="b"/>
                  <a:pathLst>
                    <a:path w="3085" h="14323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9" name="CustomShape 630"/>
                <p:cNvSpPr/>
                <p:nvPr/>
              </p:nvSpPr>
              <p:spPr>
                <a:xfrm>
                  <a:off x="4156200" y="1576440"/>
                  <a:ext cx="42480" cy="150480"/>
                </a:xfrm>
                <a:custGeom>
                  <a:avLst/>
                  <a:gdLst/>
                  <a:ahLst/>
                  <a:rect l="l" t="t" r="r" b="b"/>
                  <a:pathLst>
                    <a:path w="5155" h="1782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0" name="CustomShape 631"/>
                <p:cNvSpPr/>
                <p:nvPr/>
              </p:nvSpPr>
              <p:spPr>
                <a:xfrm>
                  <a:off x="4156200" y="1576440"/>
                  <a:ext cx="109800" cy="56160"/>
                </a:xfrm>
                <a:custGeom>
                  <a:avLst/>
                  <a:gdLst/>
                  <a:ahLst/>
                  <a:rect l="l" t="t" r="r" b="b"/>
                  <a:pathLst>
                    <a:path w="13259" h="6678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1" name="CustomShape 632"/>
                <p:cNvSpPr/>
                <p:nvPr/>
              </p:nvSpPr>
              <p:spPr>
                <a:xfrm>
                  <a:off x="4160160" y="1544400"/>
                  <a:ext cx="119520" cy="31680"/>
                </a:xfrm>
                <a:custGeom>
                  <a:avLst/>
                  <a:gdLst/>
                  <a:ahLst/>
                  <a:rect l="l" t="t" r="r" b="b"/>
                  <a:pathLst>
                    <a:path w="14421" h="3799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2" name="CustomShape 633"/>
                <p:cNvSpPr/>
                <p:nvPr/>
              </p:nvSpPr>
              <p:spPr>
                <a:xfrm>
                  <a:off x="4050000" y="1576440"/>
                  <a:ext cx="24840" cy="82440"/>
                </a:xfrm>
                <a:custGeom>
                  <a:avLst/>
                  <a:gdLst/>
                  <a:ahLst/>
                  <a:rect l="l" t="t" r="r" b="b"/>
                  <a:pathLst>
                    <a:path w="3037" h="978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3" name="CustomShape 634"/>
                <p:cNvSpPr/>
                <p:nvPr/>
              </p:nvSpPr>
              <p:spPr>
                <a:xfrm>
                  <a:off x="4075200" y="1576440"/>
                  <a:ext cx="55080" cy="125280"/>
                </a:xfrm>
                <a:custGeom>
                  <a:avLst/>
                  <a:gdLst/>
                  <a:ahLst/>
                  <a:rect l="l" t="t" r="r" b="b"/>
                  <a:pathLst>
                    <a:path w="6655" h="14807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4" name="CustomShape 635"/>
                <p:cNvSpPr/>
                <p:nvPr/>
              </p:nvSpPr>
              <p:spPr>
                <a:xfrm>
                  <a:off x="4130640" y="1704960"/>
                  <a:ext cx="6480" cy="127800"/>
                </a:xfrm>
                <a:custGeom>
                  <a:avLst/>
                  <a:gdLst/>
                  <a:ahLst/>
                  <a:rect l="l" t="t" r="r" b="b"/>
                  <a:pathLst>
                    <a:path w="835" h="15134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5" name="CustomShape 636"/>
                <p:cNvSpPr/>
                <p:nvPr/>
              </p:nvSpPr>
              <p:spPr>
                <a:xfrm>
                  <a:off x="4045320" y="1770840"/>
                  <a:ext cx="89640" cy="64800"/>
                </a:xfrm>
                <a:custGeom>
                  <a:avLst/>
                  <a:gdLst/>
                  <a:ahLst/>
                  <a:rect l="l" t="t" r="r" b="b"/>
                  <a:pathLst>
                    <a:path w="10851" h="7694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6" name="CustomShape 637"/>
                <p:cNvSpPr/>
                <p:nvPr/>
              </p:nvSpPr>
              <p:spPr>
                <a:xfrm>
                  <a:off x="4049280" y="1703160"/>
                  <a:ext cx="86040" cy="15840"/>
                </a:xfrm>
                <a:custGeom>
                  <a:avLst/>
                  <a:gdLst/>
                  <a:ahLst/>
                  <a:rect l="l" t="t" r="r" b="b"/>
                  <a:pathLst>
                    <a:path w="10417" h="1924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7" name="CustomShape 638"/>
                <p:cNvSpPr/>
                <p:nvPr/>
              </p:nvSpPr>
              <p:spPr>
                <a:xfrm>
                  <a:off x="4133880" y="1704960"/>
                  <a:ext cx="63000" cy="25560"/>
                </a:xfrm>
                <a:custGeom>
                  <a:avLst/>
                  <a:gdLst/>
                  <a:ahLst/>
                  <a:rect l="l" t="t" r="r" b="b"/>
                  <a:pathLst>
                    <a:path w="7622" h="3038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8" name="CustomShape 639"/>
                <p:cNvSpPr/>
                <p:nvPr/>
              </p:nvSpPr>
              <p:spPr>
                <a:xfrm>
                  <a:off x="4026240" y="1843200"/>
                  <a:ext cx="41760" cy="82800"/>
                </a:xfrm>
                <a:custGeom>
                  <a:avLst/>
                  <a:gdLst/>
                  <a:ahLst/>
                  <a:rect l="l" t="t" r="r" b="b"/>
                  <a:pathLst>
                    <a:path w="5082" h="9811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9" name="CustomShape 640"/>
                <p:cNvSpPr/>
                <p:nvPr/>
              </p:nvSpPr>
              <p:spPr>
                <a:xfrm>
                  <a:off x="4028760" y="1833120"/>
                  <a:ext cx="108360" cy="9720"/>
                </a:xfrm>
                <a:custGeom>
                  <a:avLst/>
                  <a:gdLst/>
                  <a:ahLst/>
                  <a:rect l="l" t="t" r="r" b="b"/>
                  <a:pathLst>
                    <a:path w="13114" h="1175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0" name="CustomShape 641"/>
                <p:cNvSpPr/>
                <p:nvPr/>
              </p:nvSpPr>
              <p:spPr>
                <a:xfrm>
                  <a:off x="4002480" y="1494000"/>
                  <a:ext cx="54360" cy="112680"/>
                </a:xfrm>
                <a:custGeom>
                  <a:avLst/>
                  <a:gdLst/>
                  <a:ahLst/>
                  <a:rect l="l" t="t" r="r" b="b"/>
                  <a:pathLst>
                    <a:path w="6570" h="13344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1" name="CustomShape 642"/>
                <p:cNvSpPr/>
                <p:nvPr/>
              </p:nvSpPr>
              <p:spPr>
                <a:xfrm>
                  <a:off x="4075200" y="1576440"/>
                  <a:ext cx="80640" cy="360"/>
                </a:xfrm>
                <a:custGeom>
                  <a:avLst/>
                  <a:gdLst/>
                  <a:ahLst/>
                  <a:rect l="l" t="t" r="r" b="b"/>
                  <a:pathLst>
                    <a:path w="9739" h="1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2" name="CustomShape 643"/>
                <p:cNvSpPr/>
                <p:nvPr/>
              </p:nvSpPr>
              <p:spPr>
                <a:xfrm>
                  <a:off x="4045320" y="1704960"/>
                  <a:ext cx="88560" cy="67680"/>
                </a:xfrm>
                <a:custGeom>
                  <a:avLst/>
                  <a:gdLst/>
                  <a:ahLst/>
                  <a:rect l="l" t="t" r="r" b="b"/>
                  <a:pathLst>
                    <a:path w="10695" h="8046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3" name="CustomShape 644"/>
                <p:cNvSpPr/>
                <p:nvPr/>
              </p:nvSpPr>
              <p:spPr>
                <a:xfrm>
                  <a:off x="3449160" y="789840"/>
                  <a:ext cx="48960" cy="68400"/>
                </a:xfrm>
                <a:custGeom>
                  <a:avLst/>
                  <a:gdLst/>
                  <a:ahLst/>
                  <a:rect l="l" t="t" r="r" b="b"/>
                  <a:pathLst>
                    <a:path w="5953" h="8118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4" name="CustomShape 645"/>
                <p:cNvSpPr/>
                <p:nvPr/>
              </p:nvSpPr>
              <p:spPr>
                <a:xfrm>
                  <a:off x="3412080" y="858960"/>
                  <a:ext cx="90000" cy="39240"/>
                </a:xfrm>
                <a:custGeom>
                  <a:avLst/>
                  <a:gdLst/>
                  <a:ahLst/>
                  <a:rect l="l" t="t" r="r" b="b"/>
                  <a:pathLst>
                    <a:path w="10901" h="467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5" name="CustomShape 646"/>
                <p:cNvSpPr/>
                <p:nvPr/>
              </p:nvSpPr>
              <p:spPr>
                <a:xfrm>
                  <a:off x="3499920" y="860040"/>
                  <a:ext cx="74160" cy="84960"/>
                </a:xfrm>
                <a:custGeom>
                  <a:avLst/>
                  <a:gdLst/>
                  <a:ahLst/>
                  <a:rect l="l" t="t" r="r" b="b"/>
                  <a:pathLst>
                    <a:path w="8953" h="10089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6" name="CustomShape 647"/>
                <p:cNvSpPr/>
                <p:nvPr/>
              </p:nvSpPr>
              <p:spPr>
                <a:xfrm>
                  <a:off x="3580920" y="872640"/>
                  <a:ext cx="36000" cy="72360"/>
                </a:xfrm>
                <a:custGeom>
                  <a:avLst/>
                  <a:gdLst/>
                  <a:ahLst/>
                  <a:rect l="l" t="t" r="r" b="b"/>
                  <a:pathLst>
                    <a:path w="4380" h="8601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7" name="CustomShape 648"/>
                <p:cNvSpPr/>
                <p:nvPr/>
              </p:nvSpPr>
              <p:spPr>
                <a:xfrm>
                  <a:off x="3498480" y="858960"/>
                  <a:ext cx="122400" cy="13320"/>
                </a:xfrm>
                <a:custGeom>
                  <a:avLst/>
                  <a:gdLst/>
                  <a:ahLst/>
                  <a:rect l="l" t="t" r="r" b="b"/>
                  <a:pathLst>
                    <a:path w="14795" h="1622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8" name="CustomShape 649"/>
                <p:cNvSpPr/>
                <p:nvPr/>
              </p:nvSpPr>
              <p:spPr>
                <a:xfrm>
                  <a:off x="3498480" y="815040"/>
                  <a:ext cx="239400" cy="43560"/>
                </a:xfrm>
                <a:custGeom>
                  <a:avLst/>
                  <a:gdLst/>
                  <a:ahLst/>
                  <a:rect l="l" t="t" r="r" b="b"/>
                  <a:pathLst>
                    <a:path w="28888" h="5167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9" name="CustomShape 650"/>
                <p:cNvSpPr/>
                <p:nvPr/>
              </p:nvSpPr>
              <p:spPr>
                <a:xfrm>
                  <a:off x="3695760" y="815040"/>
                  <a:ext cx="42120" cy="123120"/>
                </a:xfrm>
                <a:custGeom>
                  <a:avLst/>
                  <a:gdLst/>
                  <a:ahLst/>
                  <a:rect l="l" t="t" r="r" b="b"/>
                  <a:pathLst>
                    <a:path w="5130" h="14554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0" name="CustomShape 651"/>
                <p:cNvSpPr/>
                <p:nvPr/>
              </p:nvSpPr>
              <p:spPr>
                <a:xfrm>
                  <a:off x="3617280" y="872640"/>
                  <a:ext cx="78120" cy="65520"/>
                </a:xfrm>
                <a:custGeom>
                  <a:avLst/>
                  <a:gdLst/>
                  <a:ahLst/>
                  <a:rect l="l" t="t" r="r" b="b"/>
                  <a:pathLst>
                    <a:path w="9449" h="7767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1" name="CustomShape 652"/>
                <p:cNvSpPr/>
                <p:nvPr/>
              </p:nvSpPr>
              <p:spPr>
                <a:xfrm>
                  <a:off x="3642840" y="938160"/>
                  <a:ext cx="52560" cy="72720"/>
                </a:xfrm>
                <a:custGeom>
                  <a:avLst/>
                  <a:gdLst/>
                  <a:ahLst/>
                  <a:rect l="l" t="t" r="r" b="b"/>
                  <a:pathLst>
                    <a:path w="6388" h="8614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2" name="CustomShape 653"/>
                <p:cNvSpPr/>
                <p:nvPr/>
              </p:nvSpPr>
              <p:spPr>
                <a:xfrm>
                  <a:off x="3617280" y="815040"/>
                  <a:ext cx="120600" cy="57240"/>
                </a:xfrm>
                <a:custGeom>
                  <a:avLst/>
                  <a:gdLst/>
                  <a:ahLst/>
                  <a:rect l="l" t="t" r="r" b="b"/>
                  <a:pathLst>
                    <a:path w="14578" h="678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3" name="CustomShape 654"/>
                <p:cNvSpPr/>
                <p:nvPr/>
              </p:nvSpPr>
              <p:spPr>
                <a:xfrm>
                  <a:off x="3695760" y="938160"/>
                  <a:ext cx="57960" cy="81720"/>
                </a:xfrm>
                <a:custGeom>
                  <a:avLst/>
                  <a:gdLst/>
                  <a:ahLst/>
                  <a:rect l="l" t="t" r="r" b="b"/>
                  <a:pathLst>
                    <a:path w="7041" h="969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4" name="CustomShape 655"/>
                <p:cNvSpPr/>
                <p:nvPr/>
              </p:nvSpPr>
              <p:spPr>
                <a:xfrm>
                  <a:off x="3754440" y="915480"/>
                  <a:ext cx="42480" cy="104760"/>
                </a:xfrm>
                <a:custGeom>
                  <a:avLst/>
                  <a:gdLst/>
                  <a:ahLst/>
                  <a:rect l="l" t="t" r="r" b="b"/>
                  <a:pathLst>
                    <a:path w="5166" h="1240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5" name="CustomShape 656"/>
                <p:cNvSpPr/>
                <p:nvPr/>
              </p:nvSpPr>
              <p:spPr>
                <a:xfrm>
                  <a:off x="3797280" y="862920"/>
                  <a:ext cx="57960" cy="52200"/>
                </a:xfrm>
                <a:custGeom>
                  <a:avLst/>
                  <a:gdLst/>
                  <a:ahLst/>
                  <a:rect l="l" t="t" r="r" b="b"/>
                  <a:pathLst>
                    <a:path w="7030" h="6194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6" name="CustomShape 657"/>
                <p:cNvSpPr/>
                <p:nvPr/>
              </p:nvSpPr>
              <p:spPr>
                <a:xfrm>
                  <a:off x="3695760" y="915480"/>
                  <a:ext cx="101160" cy="22680"/>
                </a:xfrm>
                <a:custGeom>
                  <a:avLst/>
                  <a:gdLst/>
                  <a:ahLst/>
                  <a:rect l="l" t="t" r="r" b="b"/>
                  <a:pathLst>
                    <a:path w="12206" h="2711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7" name="CustomShape 658"/>
                <p:cNvSpPr/>
                <p:nvPr/>
              </p:nvSpPr>
              <p:spPr>
                <a:xfrm>
                  <a:off x="3797280" y="915480"/>
                  <a:ext cx="44280" cy="146520"/>
                </a:xfrm>
                <a:custGeom>
                  <a:avLst/>
                  <a:gdLst/>
                  <a:ahLst/>
                  <a:rect l="l" t="t" r="r" b="b"/>
                  <a:pathLst>
                    <a:path w="5372" h="17336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8" name="CustomShape 659"/>
                <p:cNvSpPr/>
                <p:nvPr/>
              </p:nvSpPr>
              <p:spPr>
                <a:xfrm>
                  <a:off x="3841920" y="938160"/>
                  <a:ext cx="37080" cy="123480"/>
                </a:xfrm>
                <a:custGeom>
                  <a:avLst/>
                  <a:gdLst/>
                  <a:ahLst/>
                  <a:rect l="l" t="t" r="r" b="b"/>
                  <a:pathLst>
                    <a:path w="4526" h="146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9" name="CustomShape 660"/>
                <p:cNvSpPr/>
                <p:nvPr/>
              </p:nvSpPr>
              <p:spPr>
                <a:xfrm>
                  <a:off x="3682800" y="1062360"/>
                  <a:ext cx="158760" cy="55800"/>
                </a:xfrm>
                <a:custGeom>
                  <a:avLst/>
                  <a:gdLst/>
                  <a:ahLst/>
                  <a:rect l="l" t="t" r="r" b="b"/>
                  <a:pathLst>
                    <a:path w="19150" h="6618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0" name="CustomShape 661"/>
                <p:cNvSpPr/>
                <p:nvPr/>
              </p:nvSpPr>
              <p:spPr>
                <a:xfrm>
                  <a:off x="3820680" y="1062360"/>
                  <a:ext cx="20880" cy="106200"/>
                </a:xfrm>
                <a:custGeom>
                  <a:avLst/>
                  <a:gdLst/>
                  <a:ahLst/>
                  <a:rect l="l" t="t" r="r" b="b"/>
                  <a:pathLst>
                    <a:path w="2565" h="12593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1" name="CustomShape 662"/>
                <p:cNvSpPr/>
                <p:nvPr/>
              </p:nvSpPr>
              <p:spPr>
                <a:xfrm>
                  <a:off x="3721320" y="1168920"/>
                  <a:ext cx="102960" cy="44640"/>
                </a:xfrm>
                <a:custGeom>
                  <a:avLst/>
                  <a:gdLst/>
                  <a:ahLst/>
                  <a:rect l="l" t="t" r="r" b="b"/>
                  <a:pathLst>
                    <a:path w="12437" h="5312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2" name="CustomShape 663"/>
                <p:cNvSpPr/>
                <p:nvPr/>
              </p:nvSpPr>
              <p:spPr>
                <a:xfrm>
                  <a:off x="3682080" y="1020600"/>
                  <a:ext cx="72000" cy="95760"/>
                </a:xfrm>
                <a:custGeom>
                  <a:avLst/>
                  <a:gdLst/>
                  <a:ahLst/>
                  <a:rect l="l" t="t" r="r" b="b"/>
                  <a:pathLst>
                    <a:path w="8698" h="11336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3" name="CustomShape 664"/>
                <p:cNvSpPr/>
                <p:nvPr/>
              </p:nvSpPr>
              <p:spPr>
                <a:xfrm>
                  <a:off x="3754440" y="1020600"/>
                  <a:ext cx="93960" cy="38520"/>
                </a:xfrm>
                <a:custGeom>
                  <a:avLst/>
                  <a:gdLst/>
                  <a:ahLst/>
                  <a:rect l="l" t="t" r="r" b="b"/>
                  <a:pathLst>
                    <a:path w="11372" h="4598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4" name="CustomShape 665"/>
                <p:cNvSpPr/>
                <p:nvPr/>
              </p:nvSpPr>
              <p:spPr>
                <a:xfrm>
                  <a:off x="3848760" y="1006200"/>
                  <a:ext cx="140040" cy="52920"/>
                </a:xfrm>
                <a:custGeom>
                  <a:avLst/>
                  <a:gdLst/>
                  <a:ahLst/>
                  <a:rect l="l" t="t" r="r" b="b"/>
                  <a:pathLst>
                    <a:path w="16888" h="6267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5" name="CustomShape 666"/>
                <p:cNvSpPr/>
                <p:nvPr/>
              </p:nvSpPr>
              <p:spPr>
                <a:xfrm>
                  <a:off x="3988800" y="1006200"/>
                  <a:ext cx="77040" cy="102600"/>
                </a:xfrm>
                <a:custGeom>
                  <a:avLst/>
                  <a:gdLst/>
                  <a:ahLst/>
                  <a:rect l="l" t="t" r="r" b="b"/>
                  <a:pathLst>
                    <a:path w="9340" h="12146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6" name="CustomShape 667"/>
                <p:cNvSpPr/>
                <p:nvPr/>
              </p:nvSpPr>
              <p:spPr>
                <a:xfrm>
                  <a:off x="3842640" y="1059480"/>
                  <a:ext cx="223560" cy="42840"/>
                </a:xfrm>
                <a:custGeom>
                  <a:avLst/>
                  <a:gdLst/>
                  <a:ahLst/>
                  <a:rect l="l" t="t" r="r" b="b"/>
                  <a:pathLst>
                    <a:path w="26953" h="5082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7" name="CustomShape 668"/>
                <p:cNvSpPr/>
                <p:nvPr/>
              </p:nvSpPr>
              <p:spPr>
                <a:xfrm>
                  <a:off x="3842640" y="1059480"/>
                  <a:ext cx="104760" cy="187920"/>
                </a:xfrm>
                <a:custGeom>
                  <a:avLst/>
                  <a:gdLst/>
                  <a:ahLst/>
                  <a:rect l="l" t="t" r="r" b="b"/>
                  <a:pathLst>
                    <a:path w="12679" h="22235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8" name="CustomShape 669"/>
                <p:cNvSpPr/>
                <p:nvPr/>
              </p:nvSpPr>
              <p:spPr>
                <a:xfrm>
                  <a:off x="3842640" y="1059480"/>
                  <a:ext cx="168480" cy="119880"/>
                </a:xfrm>
                <a:custGeom>
                  <a:avLst/>
                  <a:gdLst/>
                  <a:ahLst/>
                  <a:rect l="l" t="t" r="r" b="b"/>
                  <a:pathLst>
                    <a:path w="20312" h="14203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49" name="CustomShape 670"/>
                <p:cNvSpPr/>
                <p:nvPr/>
              </p:nvSpPr>
              <p:spPr>
                <a:xfrm>
                  <a:off x="3820680" y="1168920"/>
                  <a:ext cx="127080" cy="78480"/>
                </a:xfrm>
                <a:custGeom>
                  <a:avLst/>
                  <a:gdLst/>
                  <a:ahLst/>
                  <a:rect l="l" t="t" r="r" b="b"/>
                  <a:pathLst>
                    <a:path w="15352" h="9304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0" name="CustomShape 671"/>
                <p:cNvSpPr/>
                <p:nvPr/>
              </p:nvSpPr>
              <p:spPr>
                <a:xfrm>
                  <a:off x="3820680" y="1168920"/>
                  <a:ext cx="41760" cy="150840"/>
                </a:xfrm>
                <a:custGeom>
                  <a:avLst/>
                  <a:gdLst/>
                  <a:ahLst/>
                  <a:rect l="l" t="t" r="r" b="b"/>
                  <a:pathLst>
                    <a:path w="5057" h="17832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1" name="CustomShape 672"/>
                <p:cNvSpPr/>
                <p:nvPr/>
              </p:nvSpPr>
              <p:spPr>
                <a:xfrm>
                  <a:off x="3809520" y="1323000"/>
                  <a:ext cx="54360" cy="10800"/>
                </a:xfrm>
                <a:custGeom>
                  <a:avLst/>
                  <a:gdLst/>
                  <a:ahLst/>
                  <a:rect l="l" t="t" r="r" b="b"/>
                  <a:pathLst>
                    <a:path w="6594" h="1307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2" name="CustomShape 673"/>
                <p:cNvSpPr/>
                <p:nvPr/>
              </p:nvSpPr>
              <p:spPr>
                <a:xfrm>
                  <a:off x="3864240" y="1323000"/>
                  <a:ext cx="50040" cy="73800"/>
                </a:xfrm>
                <a:custGeom>
                  <a:avLst/>
                  <a:gdLst/>
                  <a:ahLst/>
                  <a:rect l="l" t="t" r="r" b="b"/>
                  <a:pathLst>
                    <a:path w="6050" h="8759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3" name="CustomShape 674"/>
                <p:cNvSpPr/>
                <p:nvPr/>
              </p:nvSpPr>
              <p:spPr>
                <a:xfrm>
                  <a:off x="3914640" y="1327320"/>
                  <a:ext cx="10440" cy="69480"/>
                </a:xfrm>
                <a:custGeom>
                  <a:avLst/>
                  <a:gdLst/>
                  <a:ahLst/>
                  <a:rect l="l" t="t" r="r" b="b"/>
                  <a:pathLst>
                    <a:path w="1307" h="8251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4" name="CustomShape 675"/>
                <p:cNvSpPr/>
                <p:nvPr/>
              </p:nvSpPr>
              <p:spPr>
                <a:xfrm>
                  <a:off x="3914640" y="1397160"/>
                  <a:ext cx="47880" cy="16920"/>
                </a:xfrm>
                <a:custGeom>
                  <a:avLst/>
                  <a:gdLst/>
                  <a:ahLst/>
                  <a:rect l="l" t="t" r="r" b="b"/>
                  <a:pathLst>
                    <a:path w="5807" h="2021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5" name="CustomShape 676"/>
                <p:cNvSpPr/>
                <p:nvPr/>
              </p:nvSpPr>
              <p:spPr>
                <a:xfrm>
                  <a:off x="3959640" y="1413360"/>
                  <a:ext cx="16920" cy="109080"/>
                </a:xfrm>
                <a:custGeom>
                  <a:avLst/>
                  <a:gdLst/>
                  <a:ahLst/>
                  <a:rect l="l" t="t" r="r" b="b"/>
                  <a:pathLst>
                    <a:path w="2094" h="12932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6" name="CustomShape 677"/>
                <p:cNvSpPr/>
                <p:nvPr/>
              </p:nvSpPr>
              <p:spPr>
                <a:xfrm>
                  <a:off x="3682080" y="1116360"/>
                  <a:ext cx="138240" cy="52200"/>
                </a:xfrm>
                <a:custGeom>
                  <a:avLst/>
                  <a:gdLst/>
                  <a:ahLst/>
                  <a:rect l="l" t="t" r="r" b="b"/>
                  <a:pathLst>
                    <a:path w="16670" h="6194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7" name="CustomShape 678"/>
                <p:cNvSpPr/>
                <p:nvPr/>
              </p:nvSpPr>
              <p:spPr>
                <a:xfrm>
                  <a:off x="3987360" y="902520"/>
                  <a:ext cx="27720" cy="100080"/>
                </a:xfrm>
                <a:custGeom>
                  <a:avLst/>
                  <a:gdLst/>
                  <a:ahLst/>
                  <a:rect l="l" t="t" r="r" b="b"/>
                  <a:pathLst>
                    <a:path w="3364" h="1184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58" name="CustomShape 679"/>
                <p:cNvSpPr/>
                <p:nvPr/>
              </p:nvSpPr>
              <p:spPr>
                <a:xfrm>
                  <a:off x="4015440" y="902520"/>
                  <a:ext cx="91080" cy="56520"/>
                </a:xfrm>
                <a:custGeom>
                  <a:avLst/>
                  <a:gdLst/>
                  <a:ahLst/>
                  <a:rect l="l" t="t" r="r" b="b"/>
                  <a:pathLst>
                    <a:path w="11009" h="6703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00">
                  <a:solidFill>
                    <a:srgbClr val="a5b7c5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59" name="Group 680"/>
              <p:cNvGrpSpPr/>
              <p:nvPr/>
            </p:nvGrpSpPr>
            <p:grpSpPr>
              <a:xfrm>
                <a:off x="4004280" y="1826280"/>
                <a:ext cx="39600" cy="34560"/>
                <a:chOff x="4004280" y="1826280"/>
                <a:chExt cx="39600" cy="34560"/>
              </a:xfrm>
            </p:grpSpPr>
            <p:sp>
              <p:nvSpPr>
                <p:cNvPr id="760" name="CustomShape 681"/>
                <p:cNvSpPr/>
                <p:nvPr/>
              </p:nvSpPr>
              <p:spPr>
                <a:xfrm>
                  <a:off x="4004280" y="1826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2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1" name="CustomShape 682"/>
                <p:cNvSpPr/>
                <p:nvPr/>
              </p:nvSpPr>
              <p:spPr>
                <a:xfrm>
                  <a:off x="4020480" y="18367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62" name="Group 683"/>
              <p:cNvGrpSpPr/>
              <p:nvPr/>
            </p:nvGrpSpPr>
            <p:grpSpPr>
              <a:xfrm>
                <a:off x="4026240" y="1642680"/>
                <a:ext cx="39600" cy="34560"/>
                <a:chOff x="4026240" y="1642680"/>
                <a:chExt cx="39600" cy="34560"/>
              </a:xfrm>
            </p:grpSpPr>
            <p:sp>
              <p:nvSpPr>
                <p:cNvPr id="763" name="CustomShape 684"/>
                <p:cNvSpPr/>
                <p:nvPr/>
              </p:nvSpPr>
              <p:spPr>
                <a:xfrm>
                  <a:off x="4026240" y="16426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5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4" name="CustomShape 685"/>
                <p:cNvSpPr/>
                <p:nvPr/>
              </p:nvSpPr>
              <p:spPr>
                <a:xfrm>
                  <a:off x="4039920" y="165312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8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65" name="Group 686"/>
              <p:cNvGrpSpPr/>
              <p:nvPr/>
            </p:nvGrpSpPr>
            <p:grpSpPr>
              <a:xfrm>
                <a:off x="4113720" y="1433880"/>
                <a:ext cx="39600" cy="34560"/>
                <a:chOff x="4113720" y="1433880"/>
                <a:chExt cx="39600" cy="34560"/>
              </a:xfrm>
            </p:grpSpPr>
            <p:sp>
              <p:nvSpPr>
                <p:cNvPr id="766" name="CustomShape 687"/>
                <p:cNvSpPr/>
                <p:nvPr/>
              </p:nvSpPr>
              <p:spPr>
                <a:xfrm>
                  <a:off x="4113720" y="14338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26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7" name="CustomShape 688"/>
                <p:cNvSpPr/>
                <p:nvPr/>
              </p:nvSpPr>
              <p:spPr>
                <a:xfrm>
                  <a:off x="4129560" y="14443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68" name="Group 689"/>
              <p:cNvGrpSpPr/>
              <p:nvPr/>
            </p:nvGrpSpPr>
            <p:grpSpPr>
              <a:xfrm>
                <a:off x="4049640" y="1404720"/>
                <a:ext cx="39600" cy="34560"/>
                <a:chOff x="4049640" y="1404720"/>
                <a:chExt cx="39600" cy="34560"/>
              </a:xfrm>
            </p:grpSpPr>
            <p:sp>
              <p:nvSpPr>
                <p:cNvPr id="769" name="CustomShape 690"/>
                <p:cNvSpPr/>
                <p:nvPr/>
              </p:nvSpPr>
              <p:spPr>
                <a:xfrm>
                  <a:off x="4049640" y="14047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0" name="CustomShape 691"/>
                <p:cNvSpPr/>
                <p:nvPr/>
              </p:nvSpPr>
              <p:spPr>
                <a:xfrm>
                  <a:off x="4065480" y="141516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71" name="Group 692"/>
              <p:cNvGrpSpPr/>
              <p:nvPr/>
            </p:nvGrpSpPr>
            <p:grpSpPr>
              <a:xfrm>
                <a:off x="3924360" y="1231200"/>
                <a:ext cx="39600" cy="34560"/>
                <a:chOff x="3924360" y="1231200"/>
                <a:chExt cx="39600" cy="34560"/>
              </a:xfrm>
            </p:grpSpPr>
            <p:sp>
              <p:nvSpPr>
                <p:cNvPr id="772" name="CustomShape 693"/>
                <p:cNvSpPr/>
                <p:nvPr/>
              </p:nvSpPr>
              <p:spPr>
                <a:xfrm>
                  <a:off x="3924360" y="12312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3" name="CustomShape 694"/>
                <p:cNvSpPr/>
                <p:nvPr/>
              </p:nvSpPr>
              <p:spPr>
                <a:xfrm>
                  <a:off x="3940200" y="12416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74" name="Group 695"/>
              <p:cNvGrpSpPr/>
              <p:nvPr/>
            </p:nvGrpSpPr>
            <p:grpSpPr>
              <a:xfrm>
                <a:off x="3965040" y="989640"/>
                <a:ext cx="39600" cy="34560"/>
                <a:chOff x="3965040" y="989640"/>
                <a:chExt cx="39600" cy="34560"/>
              </a:xfrm>
            </p:grpSpPr>
            <p:sp>
              <p:nvSpPr>
                <p:cNvPr id="775" name="CustomShape 696"/>
                <p:cNvSpPr/>
                <p:nvPr/>
              </p:nvSpPr>
              <p:spPr>
                <a:xfrm>
                  <a:off x="3965040" y="9896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6" h="4122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6" name="CustomShape 697"/>
                <p:cNvSpPr/>
                <p:nvPr/>
              </p:nvSpPr>
              <p:spPr>
                <a:xfrm>
                  <a:off x="3980880" y="10000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77" name="Group 698"/>
              <p:cNvGrpSpPr/>
              <p:nvPr/>
            </p:nvGrpSpPr>
            <p:grpSpPr>
              <a:xfrm>
                <a:off x="4042800" y="1092960"/>
                <a:ext cx="39600" cy="34560"/>
                <a:chOff x="4042800" y="1092960"/>
                <a:chExt cx="39600" cy="34560"/>
              </a:xfrm>
            </p:grpSpPr>
            <p:sp>
              <p:nvSpPr>
                <p:cNvPr id="778" name="CustomShape 699"/>
                <p:cNvSpPr/>
                <p:nvPr/>
              </p:nvSpPr>
              <p:spPr>
                <a:xfrm>
                  <a:off x="4042800" y="10929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79" name="CustomShape 700"/>
                <p:cNvSpPr/>
                <p:nvPr/>
              </p:nvSpPr>
              <p:spPr>
                <a:xfrm>
                  <a:off x="4058640" y="11034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80" name="Group 701"/>
              <p:cNvGrpSpPr/>
              <p:nvPr/>
            </p:nvGrpSpPr>
            <p:grpSpPr>
              <a:xfrm>
                <a:off x="4083120" y="942840"/>
                <a:ext cx="39600" cy="34560"/>
                <a:chOff x="4083120" y="942840"/>
                <a:chExt cx="39600" cy="34560"/>
              </a:xfrm>
            </p:grpSpPr>
            <p:sp>
              <p:nvSpPr>
                <p:cNvPr id="781" name="CustomShape 702"/>
                <p:cNvSpPr/>
                <p:nvPr/>
              </p:nvSpPr>
              <p:spPr>
                <a:xfrm>
                  <a:off x="4083120" y="9428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2" name="CustomShape 703"/>
                <p:cNvSpPr/>
                <p:nvPr/>
              </p:nvSpPr>
              <p:spPr>
                <a:xfrm>
                  <a:off x="4098960" y="9532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83" name="Group 704"/>
              <p:cNvGrpSpPr/>
              <p:nvPr/>
            </p:nvGrpSpPr>
            <p:grpSpPr>
              <a:xfrm>
                <a:off x="3658320" y="1099800"/>
                <a:ext cx="39600" cy="34560"/>
                <a:chOff x="3658320" y="1099800"/>
                <a:chExt cx="39600" cy="34560"/>
              </a:xfrm>
            </p:grpSpPr>
            <p:sp>
              <p:nvSpPr>
                <p:cNvPr id="784" name="CustomShape 705"/>
                <p:cNvSpPr/>
                <p:nvPr/>
              </p:nvSpPr>
              <p:spPr>
                <a:xfrm>
                  <a:off x="3658320" y="10998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2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5" name="CustomShape 706"/>
                <p:cNvSpPr/>
                <p:nvPr/>
              </p:nvSpPr>
              <p:spPr>
                <a:xfrm>
                  <a:off x="3674160" y="11102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86" name="Group 707"/>
              <p:cNvGrpSpPr/>
              <p:nvPr/>
            </p:nvGrpSpPr>
            <p:grpSpPr>
              <a:xfrm>
                <a:off x="3855600" y="921600"/>
                <a:ext cx="39600" cy="34560"/>
                <a:chOff x="3855600" y="921600"/>
                <a:chExt cx="39600" cy="34560"/>
              </a:xfrm>
            </p:grpSpPr>
            <p:sp>
              <p:nvSpPr>
                <p:cNvPr id="787" name="CustomShape 708"/>
                <p:cNvSpPr/>
                <p:nvPr/>
              </p:nvSpPr>
              <p:spPr>
                <a:xfrm>
                  <a:off x="3855600" y="921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88" name="CustomShape 709"/>
                <p:cNvSpPr/>
                <p:nvPr/>
              </p:nvSpPr>
              <p:spPr>
                <a:xfrm>
                  <a:off x="3871440" y="932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89" name="Group 710"/>
              <p:cNvGrpSpPr/>
              <p:nvPr/>
            </p:nvGrpSpPr>
            <p:grpSpPr>
              <a:xfrm>
                <a:off x="3831840" y="846360"/>
                <a:ext cx="39600" cy="34560"/>
                <a:chOff x="3831840" y="846360"/>
                <a:chExt cx="39600" cy="34560"/>
              </a:xfrm>
            </p:grpSpPr>
            <p:sp>
              <p:nvSpPr>
                <p:cNvPr id="790" name="CustomShape 711"/>
                <p:cNvSpPr/>
                <p:nvPr/>
              </p:nvSpPr>
              <p:spPr>
                <a:xfrm>
                  <a:off x="3831840" y="8463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15" h="4117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1" name="CustomShape 712"/>
                <p:cNvSpPr/>
                <p:nvPr/>
              </p:nvSpPr>
              <p:spPr>
                <a:xfrm>
                  <a:off x="3847680" y="8568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92" name="CustomShape 713"/>
              <p:cNvSpPr/>
              <p:nvPr/>
            </p:nvSpPr>
            <p:spPr>
              <a:xfrm>
                <a:off x="3812040" y="1038240"/>
                <a:ext cx="50040" cy="43560"/>
              </a:xfrm>
              <a:custGeom>
                <a:avLst/>
                <a:gdLst/>
                <a:ahLst/>
                <a:rect l="l" t="t" r="r" b="b"/>
                <a:pathLst>
                  <a:path w="6073" h="5204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3" name="CustomShape 714"/>
              <p:cNvSpPr/>
              <p:nvPr/>
            </p:nvSpPr>
            <p:spPr>
              <a:xfrm>
                <a:off x="3825720" y="1048680"/>
                <a:ext cx="25920" cy="22680"/>
              </a:xfrm>
              <a:custGeom>
                <a:avLst/>
                <a:gdLst/>
                <a:ahLst/>
                <a:rect l="l" t="t" r="r" b="b"/>
                <a:pathLst>
                  <a:path w="3182" h="2727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94" name="Group 715"/>
              <p:cNvGrpSpPr/>
              <p:nvPr/>
            </p:nvGrpSpPr>
            <p:grpSpPr>
              <a:xfrm>
                <a:off x="3550320" y="928800"/>
                <a:ext cx="39600" cy="34560"/>
                <a:chOff x="3550320" y="928800"/>
                <a:chExt cx="39600" cy="34560"/>
              </a:xfrm>
            </p:grpSpPr>
            <p:sp>
              <p:nvSpPr>
                <p:cNvPr id="795" name="CustomShape 716"/>
                <p:cNvSpPr/>
                <p:nvPr/>
              </p:nvSpPr>
              <p:spPr>
                <a:xfrm>
                  <a:off x="3550320" y="9288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6" name="CustomShape 717"/>
                <p:cNvSpPr/>
                <p:nvPr/>
              </p:nvSpPr>
              <p:spPr>
                <a:xfrm>
                  <a:off x="3566520" y="9392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97" name="Group 718"/>
              <p:cNvGrpSpPr/>
              <p:nvPr/>
            </p:nvGrpSpPr>
            <p:grpSpPr>
              <a:xfrm>
                <a:off x="3425400" y="773280"/>
                <a:ext cx="39600" cy="34560"/>
                <a:chOff x="3425400" y="773280"/>
                <a:chExt cx="39600" cy="34560"/>
              </a:xfrm>
            </p:grpSpPr>
            <p:sp>
              <p:nvSpPr>
                <p:cNvPr id="798" name="CustomShape 719"/>
                <p:cNvSpPr/>
                <p:nvPr/>
              </p:nvSpPr>
              <p:spPr>
                <a:xfrm>
                  <a:off x="3425400" y="7732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99" name="CustomShape 720"/>
                <p:cNvSpPr/>
                <p:nvPr/>
              </p:nvSpPr>
              <p:spPr>
                <a:xfrm>
                  <a:off x="3441240" y="7837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00" name="Group 721"/>
              <p:cNvGrpSpPr/>
              <p:nvPr/>
            </p:nvGrpSpPr>
            <p:grpSpPr>
              <a:xfrm>
                <a:off x="3714480" y="798480"/>
                <a:ext cx="39600" cy="34560"/>
                <a:chOff x="3714480" y="798480"/>
                <a:chExt cx="39600" cy="34560"/>
              </a:xfrm>
            </p:grpSpPr>
            <p:sp>
              <p:nvSpPr>
                <p:cNvPr id="801" name="CustomShape 722"/>
                <p:cNvSpPr/>
                <p:nvPr/>
              </p:nvSpPr>
              <p:spPr>
                <a:xfrm>
                  <a:off x="3714480" y="79848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26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2" name="CustomShape 723"/>
                <p:cNvSpPr/>
                <p:nvPr/>
              </p:nvSpPr>
              <p:spPr>
                <a:xfrm>
                  <a:off x="3730680" y="80892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03" name="Group 724"/>
              <p:cNvGrpSpPr/>
              <p:nvPr/>
            </p:nvGrpSpPr>
            <p:grpSpPr>
              <a:xfrm>
                <a:off x="3672000" y="921600"/>
                <a:ext cx="39600" cy="34560"/>
                <a:chOff x="3672000" y="921600"/>
                <a:chExt cx="39600" cy="34560"/>
              </a:xfrm>
            </p:grpSpPr>
            <p:sp>
              <p:nvSpPr>
                <p:cNvPr id="804" name="CustomShape 725"/>
                <p:cNvSpPr/>
                <p:nvPr/>
              </p:nvSpPr>
              <p:spPr>
                <a:xfrm>
                  <a:off x="3672000" y="921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5" name="CustomShape 726"/>
                <p:cNvSpPr/>
                <p:nvPr/>
              </p:nvSpPr>
              <p:spPr>
                <a:xfrm>
                  <a:off x="3687840" y="932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9" h="1658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06" name="Group 727"/>
              <p:cNvGrpSpPr/>
              <p:nvPr/>
            </p:nvGrpSpPr>
            <p:grpSpPr>
              <a:xfrm>
                <a:off x="3838680" y="1303560"/>
                <a:ext cx="39600" cy="34560"/>
                <a:chOff x="3838680" y="1303560"/>
                <a:chExt cx="39600" cy="34560"/>
              </a:xfrm>
            </p:grpSpPr>
            <p:sp>
              <p:nvSpPr>
                <p:cNvPr id="807" name="CustomShape 728"/>
                <p:cNvSpPr/>
                <p:nvPr/>
              </p:nvSpPr>
              <p:spPr>
                <a:xfrm>
                  <a:off x="3838680" y="13035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08" name="CustomShape 729"/>
                <p:cNvSpPr/>
                <p:nvPr/>
              </p:nvSpPr>
              <p:spPr>
                <a:xfrm>
                  <a:off x="3854520" y="131400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9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09" name="Group 730"/>
              <p:cNvGrpSpPr/>
              <p:nvPr/>
            </p:nvGrpSpPr>
            <p:grpSpPr>
              <a:xfrm>
                <a:off x="3785760" y="1317600"/>
                <a:ext cx="39600" cy="34560"/>
                <a:chOff x="3785760" y="1317600"/>
                <a:chExt cx="39600" cy="34560"/>
              </a:xfrm>
            </p:grpSpPr>
            <p:sp>
              <p:nvSpPr>
                <p:cNvPr id="810" name="CustomShape 731"/>
                <p:cNvSpPr/>
                <p:nvPr/>
              </p:nvSpPr>
              <p:spPr>
                <a:xfrm>
                  <a:off x="3785760" y="1317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4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11" name="CustomShape 732"/>
                <p:cNvSpPr/>
                <p:nvPr/>
              </p:nvSpPr>
              <p:spPr>
                <a:xfrm>
                  <a:off x="3801960" y="1328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12" name="Group 733"/>
              <p:cNvGrpSpPr/>
              <p:nvPr/>
            </p:nvGrpSpPr>
            <p:grpSpPr>
              <a:xfrm>
                <a:off x="3890880" y="1380600"/>
                <a:ext cx="39600" cy="34560"/>
                <a:chOff x="3890880" y="1380600"/>
                <a:chExt cx="39600" cy="34560"/>
              </a:xfrm>
            </p:grpSpPr>
            <p:sp>
              <p:nvSpPr>
                <p:cNvPr id="813" name="CustomShape 734"/>
                <p:cNvSpPr/>
                <p:nvPr/>
              </p:nvSpPr>
              <p:spPr>
                <a:xfrm>
                  <a:off x="3890880" y="13806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7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14" name="CustomShape 735"/>
                <p:cNvSpPr/>
                <p:nvPr/>
              </p:nvSpPr>
              <p:spPr>
                <a:xfrm>
                  <a:off x="3906720" y="139104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15" name="Group 736"/>
              <p:cNvGrpSpPr/>
              <p:nvPr/>
            </p:nvGrpSpPr>
            <p:grpSpPr>
              <a:xfrm>
                <a:off x="4175280" y="1710720"/>
                <a:ext cx="39600" cy="34560"/>
                <a:chOff x="4175280" y="1710720"/>
                <a:chExt cx="39600" cy="34560"/>
              </a:xfrm>
            </p:grpSpPr>
            <p:sp>
              <p:nvSpPr>
                <p:cNvPr id="816" name="CustomShape 737"/>
                <p:cNvSpPr/>
                <p:nvPr/>
              </p:nvSpPr>
              <p:spPr>
                <a:xfrm>
                  <a:off x="4175280" y="171072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0" h="4115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17" name="CustomShape 738"/>
                <p:cNvSpPr/>
                <p:nvPr/>
              </p:nvSpPr>
              <p:spPr>
                <a:xfrm>
                  <a:off x="4188960" y="172116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58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18" name="Group 739"/>
              <p:cNvGrpSpPr/>
              <p:nvPr/>
            </p:nvGrpSpPr>
            <p:grpSpPr>
              <a:xfrm>
                <a:off x="4242600" y="1616400"/>
                <a:ext cx="39600" cy="34560"/>
                <a:chOff x="4242600" y="1616400"/>
                <a:chExt cx="39600" cy="34560"/>
              </a:xfrm>
            </p:grpSpPr>
            <p:sp>
              <p:nvSpPr>
                <p:cNvPr id="819" name="CustomShape 740"/>
                <p:cNvSpPr/>
                <p:nvPr/>
              </p:nvSpPr>
              <p:spPr>
                <a:xfrm>
                  <a:off x="4242600" y="161640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5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20" name="CustomShape 741"/>
                <p:cNvSpPr/>
                <p:nvPr/>
              </p:nvSpPr>
              <p:spPr>
                <a:xfrm>
                  <a:off x="4256280" y="162684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6" h="1655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21" name="Group 742"/>
              <p:cNvGrpSpPr/>
              <p:nvPr/>
            </p:nvGrpSpPr>
            <p:grpSpPr>
              <a:xfrm>
                <a:off x="4113720" y="1819440"/>
                <a:ext cx="39600" cy="34560"/>
                <a:chOff x="4113720" y="1819440"/>
                <a:chExt cx="39600" cy="34560"/>
              </a:xfrm>
            </p:grpSpPr>
            <p:sp>
              <p:nvSpPr>
                <p:cNvPr id="822" name="CustomShape 743"/>
                <p:cNvSpPr/>
                <p:nvPr/>
              </p:nvSpPr>
              <p:spPr>
                <a:xfrm>
                  <a:off x="4113720" y="181944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4" h="411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23" name="CustomShape 744"/>
                <p:cNvSpPr/>
                <p:nvPr/>
              </p:nvSpPr>
              <p:spPr>
                <a:xfrm>
                  <a:off x="4129560" y="1829880"/>
                  <a:ext cx="13320" cy="13680"/>
                </a:xfrm>
                <a:custGeom>
                  <a:avLst/>
                  <a:gdLst/>
                  <a:ahLst/>
                  <a:rect l="l" t="t" r="r" b="b"/>
                  <a:pathLst>
                    <a:path w="1658" h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24" name="Group 745"/>
              <p:cNvGrpSpPr/>
              <p:nvPr/>
            </p:nvGrpSpPr>
            <p:grpSpPr>
              <a:xfrm>
                <a:off x="4044600" y="1911960"/>
                <a:ext cx="39600" cy="34560"/>
                <a:chOff x="4044600" y="1911960"/>
                <a:chExt cx="39600" cy="34560"/>
              </a:xfrm>
            </p:grpSpPr>
            <p:sp>
              <p:nvSpPr>
                <p:cNvPr id="825" name="CustomShape 746"/>
                <p:cNvSpPr/>
                <p:nvPr/>
              </p:nvSpPr>
              <p:spPr>
                <a:xfrm>
                  <a:off x="4044600" y="1911960"/>
                  <a:ext cx="39600" cy="34560"/>
                </a:xfrm>
                <a:custGeom>
                  <a:avLst/>
                  <a:gdLst/>
                  <a:ahLst/>
                  <a:rect l="l" t="t" r="r" b="b"/>
                  <a:pathLst>
                    <a:path w="4803" h="4115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26" name="CustomShape 747"/>
                <p:cNvSpPr/>
                <p:nvPr/>
              </p:nvSpPr>
              <p:spPr>
                <a:xfrm>
                  <a:off x="4058280" y="1922400"/>
                  <a:ext cx="15840" cy="13680"/>
                </a:xfrm>
                <a:custGeom>
                  <a:avLst/>
                  <a:gdLst/>
                  <a:ahLst/>
                  <a:rect l="l" t="t" r="r" b="b"/>
                  <a:pathLst>
                    <a:path w="1937" h="1658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27" name="Group 748"/>
              <p:cNvGrpSpPr/>
              <p:nvPr/>
            </p:nvGrpSpPr>
            <p:grpSpPr>
              <a:xfrm>
                <a:off x="4029120" y="1707840"/>
                <a:ext cx="34920" cy="30600"/>
                <a:chOff x="4029120" y="1707840"/>
                <a:chExt cx="34920" cy="30600"/>
              </a:xfrm>
            </p:grpSpPr>
            <p:sp>
              <p:nvSpPr>
                <p:cNvPr id="828" name="CustomShape 749"/>
                <p:cNvSpPr/>
                <p:nvPr/>
              </p:nvSpPr>
              <p:spPr>
                <a:xfrm>
                  <a:off x="4029120" y="170784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4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29" name="CustomShape 750"/>
                <p:cNvSpPr/>
                <p:nvPr/>
              </p:nvSpPr>
              <p:spPr>
                <a:xfrm>
                  <a:off x="4042440" y="171828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404" h="1195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30" name="Group 751"/>
              <p:cNvGrpSpPr/>
              <p:nvPr/>
            </p:nvGrpSpPr>
            <p:grpSpPr>
              <a:xfrm>
                <a:off x="4131720" y="1559160"/>
                <a:ext cx="40680" cy="35640"/>
                <a:chOff x="4131720" y="1559160"/>
                <a:chExt cx="40680" cy="35640"/>
              </a:xfrm>
            </p:grpSpPr>
            <p:sp>
              <p:nvSpPr>
                <p:cNvPr id="831" name="CustomShape 752"/>
                <p:cNvSpPr/>
                <p:nvPr/>
              </p:nvSpPr>
              <p:spPr>
                <a:xfrm>
                  <a:off x="4131720" y="1559160"/>
                  <a:ext cx="40680" cy="35640"/>
                </a:xfrm>
                <a:custGeom>
                  <a:avLst/>
                  <a:gdLst/>
                  <a:ahLst/>
                  <a:rect l="l" t="t" r="r" b="b"/>
                  <a:pathLst>
                    <a:path w="4948" h="4237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32" name="CustomShape 753"/>
                <p:cNvSpPr/>
                <p:nvPr/>
              </p:nvSpPr>
              <p:spPr>
                <a:xfrm>
                  <a:off x="4145400" y="1569960"/>
                  <a:ext cx="16920" cy="14760"/>
                </a:xfrm>
                <a:custGeom>
                  <a:avLst/>
                  <a:gdLst/>
                  <a:ahLst/>
                  <a:rect l="l" t="t" r="r" b="b"/>
                  <a:pathLst>
                    <a:path w="2094" h="178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33" name="Group 754"/>
              <p:cNvGrpSpPr/>
              <p:nvPr/>
            </p:nvGrpSpPr>
            <p:grpSpPr>
              <a:xfrm>
                <a:off x="4035960" y="1473840"/>
                <a:ext cx="38160" cy="33480"/>
                <a:chOff x="4035960" y="1473840"/>
                <a:chExt cx="38160" cy="33480"/>
              </a:xfrm>
            </p:grpSpPr>
            <p:sp>
              <p:nvSpPr>
                <p:cNvPr id="834" name="CustomShape 755"/>
                <p:cNvSpPr/>
                <p:nvPr/>
              </p:nvSpPr>
              <p:spPr>
                <a:xfrm>
                  <a:off x="4035960" y="1473840"/>
                  <a:ext cx="38160" cy="33480"/>
                </a:xfrm>
                <a:custGeom>
                  <a:avLst/>
                  <a:gdLst/>
                  <a:ahLst/>
                  <a:rect l="l" t="t" r="r" b="b"/>
                  <a:pathLst>
                    <a:path w="4647" h="3988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35" name="CustomShape 756"/>
                <p:cNvSpPr/>
                <p:nvPr/>
              </p:nvSpPr>
              <p:spPr>
                <a:xfrm>
                  <a:off x="4051800" y="1484280"/>
                  <a:ext cx="12240" cy="12600"/>
                </a:xfrm>
                <a:custGeom>
                  <a:avLst/>
                  <a:gdLst/>
                  <a:ahLst/>
                  <a:rect l="l" t="t" r="r" b="b"/>
                  <a:pathLst>
                    <a:path w="1525" h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36" name="Group 757"/>
              <p:cNvGrpSpPr/>
              <p:nvPr/>
            </p:nvGrpSpPr>
            <p:grpSpPr>
              <a:xfrm>
                <a:off x="3800520" y="1155240"/>
                <a:ext cx="32760" cy="28800"/>
                <a:chOff x="3800520" y="1155240"/>
                <a:chExt cx="32760" cy="28800"/>
              </a:xfrm>
            </p:grpSpPr>
            <p:sp>
              <p:nvSpPr>
                <p:cNvPr id="837" name="CustomShape 758"/>
                <p:cNvSpPr/>
                <p:nvPr/>
              </p:nvSpPr>
              <p:spPr>
                <a:xfrm>
                  <a:off x="3800520" y="11552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38" name="CustomShape 759"/>
                <p:cNvSpPr/>
                <p:nvPr/>
              </p:nvSpPr>
              <p:spPr>
                <a:xfrm>
                  <a:off x="3814200" y="11656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39" name="Group 760"/>
              <p:cNvGrpSpPr/>
              <p:nvPr/>
            </p:nvGrpSpPr>
            <p:grpSpPr>
              <a:xfrm>
                <a:off x="3905640" y="1313280"/>
                <a:ext cx="32760" cy="28800"/>
                <a:chOff x="3905640" y="1313280"/>
                <a:chExt cx="32760" cy="28800"/>
              </a:xfrm>
            </p:grpSpPr>
            <p:sp>
              <p:nvSpPr>
                <p:cNvPr id="840" name="CustomShape 761"/>
                <p:cNvSpPr/>
                <p:nvPr/>
              </p:nvSpPr>
              <p:spPr>
                <a:xfrm>
                  <a:off x="3905640" y="131328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41" name="CustomShape 762"/>
                <p:cNvSpPr/>
                <p:nvPr/>
              </p:nvSpPr>
              <p:spPr>
                <a:xfrm>
                  <a:off x="3920400" y="132372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8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42" name="Group 763"/>
              <p:cNvGrpSpPr/>
              <p:nvPr/>
            </p:nvGrpSpPr>
            <p:grpSpPr>
              <a:xfrm>
                <a:off x="3939120" y="1400760"/>
                <a:ext cx="32760" cy="28800"/>
                <a:chOff x="3939120" y="1400760"/>
                <a:chExt cx="32760" cy="28800"/>
              </a:xfrm>
            </p:grpSpPr>
            <p:sp>
              <p:nvSpPr>
                <p:cNvPr id="843" name="CustomShape 764"/>
                <p:cNvSpPr/>
                <p:nvPr/>
              </p:nvSpPr>
              <p:spPr>
                <a:xfrm>
                  <a:off x="3939120" y="14007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1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44" name="CustomShape 765"/>
                <p:cNvSpPr/>
                <p:nvPr/>
              </p:nvSpPr>
              <p:spPr>
                <a:xfrm>
                  <a:off x="3953880" y="14112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45" name="Group 766"/>
              <p:cNvGrpSpPr/>
              <p:nvPr/>
            </p:nvGrpSpPr>
            <p:grpSpPr>
              <a:xfrm>
                <a:off x="3991320" y="1166760"/>
                <a:ext cx="32760" cy="28800"/>
                <a:chOff x="3991320" y="1166760"/>
                <a:chExt cx="32760" cy="28800"/>
              </a:xfrm>
            </p:grpSpPr>
            <p:sp>
              <p:nvSpPr>
                <p:cNvPr id="846" name="CustomShape 767"/>
                <p:cNvSpPr/>
                <p:nvPr/>
              </p:nvSpPr>
              <p:spPr>
                <a:xfrm>
                  <a:off x="3991320" y="11667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21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47" name="CustomShape 768"/>
                <p:cNvSpPr/>
                <p:nvPr/>
              </p:nvSpPr>
              <p:spPr>
                <a:xfrm>
                  <a:off x="4006440" y="1177200"/>
                  <a:ext cx="7920" cy="7920"/>
                </a:xfrm>
                <a:custGeom>
                  <a:avLst/>
                  <a:gdLst/>
                  <a:ahLst/>
                  <a:rect l="l" t="t" r="r" b="b"/>
                  <a:pathLst>
                    <a:path w="981" h="969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48" name="Group 769"/>
              <p:cNvGrpSpPr/>
              <p:nvPr/>
            </p:nvGrpSpPr>
            <p:grpSpPr>
              <a:xfrm>
                <a:off x="3777480" y="901800"/>
                <a:ext cx="32760" cy="28800"/>
                <a:chOff x="3777480" y="901800"/>
                <a:chExt cx="32760" cy="28800"/>
              </a:xfrm>
            </p:grpSpPr>
            <p:sp>
              <p:nvSpPr>
                <p:cNvPr id="849" name="CustomShape 770"/>
                <p:cNvSpPr/>
                <p:nvPr/>
              </p:nvSpPr>
              <p:spPr>
                <a:xfrm>
                  <a:off x="3777480" y="90180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26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0" name="CustomShape 771"/>
                <p:cNvSpPr/>
                <p:nvPr/>
              </p:nvSpPr>
              <p:spPr>
                <a:xfrm>
                  <a:off x="3790800" y="91224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38" h="965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51" name="Group 772"/>
              <p:cNvGrpSpPr/>
              <p:nvPr/>
            </p:nvGrpSpPr>
            <p:grpSpPr>
              <a:xfrm>
                <a:off x="3734280" y="1006560"/>
                <a:ext cx="32760" cy="28800"/>
                <a:chOff x="3734280" y="1006560"/>
                <a:chExt cx="32760" cy="28800"/>
              </a:xfrm>
            </p:grpSpPr>
            <p:sp>
              <p:nvSpPr>
                <p:cNvPr id="852" name="CustomShape 773"/>
                <p:cNvSpPr/>
                <p:nvPr/>
              </p:nvSpPr>
              <p:spPr>
                <a:xfrm>
                  <a:off x="3734280" y="10065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3" h="343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3" name="CustomShape 774"/>
                <p:cNvSpPr/>
                <p:nvPr/>
              </p:nvSpPr>
              <p:spPr>
                <a:xfrm>
                  <a:off x="3749400" y="10170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9" h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54" name="Group 775"/>
              <p:cNvGrpSpPr/>
              <p:nvPr/>
            </p:nvGrpSpPr>
            <p:grpSpPr>
              <a:xfrm>
                <a:off x="3478680" y="844920"/>
                <a:ext cx="32760" cy="28800"/>
                <a:chOff x="3478680" y="844920"/>
                <a:chExt cx="32760" cy="28800"/>
              </a:xfrm>
            </p:grpSpPr>
            <p:sp>
              <p:nvSpPr>
                <p:cNvPr id="855" name="CustomShape 776"/>
                <p:cNvSpPr/>
                <p:nvPr/>
              </p:nvSpPr>
              <p:spPr>
                <a:xfrm>
                  <a:off x="3478680" y="84492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3992" h="342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6" name="CustomShape 777"/>
                <p:cNvSpPr/>
                <p:nvPr/>
              </p:nvSpPr>
              <p:spPr>
                <a:xfrm>
                  <a:off x="3492360" y="85536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72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57" name="Group 778"/>
              <p:cNvGrpSpPr/>
              <p:nvPr/>
            </p:nvGrpSpPr>
            <p:grpSpPr>
              <a:xfrm>
                <a:off x="3597480" y="858960"/>
                <a:ext cx="32760" cy="28800"/>
                <a:chOff x="3597480" y="858960"/>
                <a:chExt cx="32760" cy="28800"/>
              </a:xfrm>
            </p:grpSpPr>
            <p:sp>
              <p:nvSpPr>
                <p:cNvPr id="858" name="CustomShape 779"/>
                <p:cNvSpPr/>
                <p:nvPr/>
              </p:nvSpPr>
              <p:spPr>
                <a:xfrm>
                  <a:off x="3597480" y="85896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2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9" name="CustomShape 780"/>
                <p:cNvSpPr/>
                <p:nvPr/>
              </p:nvSpPr>
              <p:spPr>
                <a:xfrm>
                  <a:off x="3612600" y="86940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968" h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60" name="Group 781"/>
              <p:cNvGrpSpPr/>
              <p:nvPr/>
            </p:nvGrpSpPr>
            <p:grpSpPr>
              <a:xfrm>
                <a:off x="4000320" y="1946520"/>
                <a:ext cx="40680" cy="35640"/>
                <a:chOff x="4000320" y="1946520"/>
                <a:chExt cx="40680" cy="35640"/>
              </a:xfrm>
            </p:grpSpPr>
            <p:sp>
              <p:nvSpPr>
                <p:cNvPr id="861" name="CustomShape 782"/>
                <p:cNvSpPr/>
                <p:nvPr/>
              </p:nvSpPr>
              <p:spPr>
                <a:xfrm>
                  <a:off x="4000320" y="1946520"/>
                  <a:ext cx="40680" cy="35640"/>
                </a:xfrm>
                <a:custGeom>
                  <a:avLst/>
                  <a:gdLst/>
                  <a:ahLst/>
                  <a:rect l="l" t="t" r="r" b="b"/>
                  <a:pathLst>
                    <a:path w="4949" h="4236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2" name="CustomShape 783"/>
                <p:cNvSpPr/>
                <p:nvPr/>
              </p:nvSpPr>
              <p:spPr>
                <a:xfrm>
                  <a:off x="4016520" y="1956960"/>
                  <a:ext cx="14400" cy="14760"/>
                </a:xfrm>
                <a:custGeom>
                  <a:avLst/>
                  <a:gdLst/>
                  <a:ahLst/>
                  <a:rect l="l" t="t" r="r" b="b"/>
                  <a:pathLst>
                    <a:path w="1767" h="1779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63" name="Group 784"/>
              <p:cNvGrpSpPr/>
              <p:nvPr/>
            </p:nvGrpSpPr>
            <p:grpSpPr>
              <a:xfrm>
                <a:off x="4052160" y="1563480"/>
                <a:ext cx="34920" cy="30600"/>
                <a:chOff x="4052160" y="1563480"/>
                <a:chExt cx="34920" cy="30600"/>
              </a:xfrm>
            </p:grpSpPr>
            <p:sp>
              <p:nvSpPr>
                <p:cNvPr id="864" name="CustomShape 785"/>
                <p:cNvSpPr/>
                <p:nvPr/>
              </p:nvSpPr>
              <p:spPr>
                <a:xfrm>
                  <a:off x="4052160" y="156348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67" h="3658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5" name="CustomShape 786"/>
                <p:cNvSpPr/>
                <p:nvPr/>
              </p:nvSpPr>
              <p:spPr>
                <a:xfrm>
                  <a:off x="4065840" y="157392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392" h="11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66" name="Group 787"/>
              <p:cNvGrpSpPr/>
              <p:nvPr/>
            </p:nvGrpSpPr>
            <p:grpSpPr>
              <a:xfrm>
                <a:off x="3388680" y="883800"/>
                <a:ext cx="35280" cy="30600"/>
                <a:chOff x="3388680" y="883800"/>
                <a:chExt cx="35280" cy="30600"/>
              </a:xfrm>
            </p:grpSpPr>
            <p:sp>
              <p:nvSpPr>
                <p:cNvPr id="867" name="CustomShape 788"/>
                <p:cNvSpPr/>
                <p:nvPr/>
              </p:nvSpPr>
              <p:spPr>
                <a:xfrm>
                  <a:off x="3388680" y="88380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49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8" name="CustomShape 789"/>
                <p:cNvSpPr/>
                <p:nvPr/>
              </p:nvSpPr>
              <p:spPr>
                <a:xfrm>
                  <a:off x="3404160" y="89424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6" h="1187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69" name="Group 790"/>
              <p:cNvGrpSpPr/>
              <p:nvPr/>
            </p:nvGrpSpPr>
            <p:grpSpPr>
              <a:xfrm>
                <a:off x="3695040" y="1199520"/>
                <a:ext cx="35280" cy="30600"/>
                <a:chOff x="3695040" y="1199520"/>
                <a:chExt cx="35280" cy="30600"/>
              </a:xfrm>
            </p:grpSpPr>
            <p:sp>
              <p:nvSpPr>
                <p:cNvPr id="870" name="CustomShape 791"/>
                <p:cNvSpPr/>
                <p:nvPr/>
              </p:nvSpPr>
              <p:spPr>
                <a:xfrm>
                  <a:off x="3695040" y="1199520"/>
                  <a:ext cx="35280" cy="30600"/>
                </a:xfrm>
                <a:custGeom>
                  <a:avLst/>
                  <a:gdLst/>
                  <a:ahLst/>
                  <a:rect l="l" t="t" r="r" b="b"/>
                  <a:pathLst>
                    <a:path w="4271" h="3648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1" name="CustomShape 792"/>
                <p:cNvSpPr/>
                <p:nvPr/>
              </p:nvSpPr>
              <p:spPr>
                <a:xfrm>
                  <a:off x="3710520" y="1209600"/>
                  <a:ext cx="9720" cy="9720"/>
                </a:xfrm>
                <a:custGeom>
                  <a:avLst/>
                  <a:gdLst/>
                  <a:ahLst/>
                  <a:rect l="l" t="t" r="r" b="b"/>
                  <a:pathLst>
                    <a:path w="1198" h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72" name="Group 793"/>
              <p:cNvGrpSpPr/>
              <p:nvPr/>
            </p:nvGrpSpPr>
            <p:grpSpPr>
              <a:xfrm>
                <a:off x="3621600" y="996480"/>
                <a:ext cx="34920" cy="30600"/>
                <a:chOff x="3621600" y="996480"/>
                <a:chExt cx="34920" cy="30600"/>
              </a:xfrm>
            </p:grpSpPr>
            <p:sp>
              <p:nvSpPr>
                <p:cNvPr id="873" name="CustomShape 794"/>
                <p:cNvSpPr/>
                <p:nvPr/>
              </p:nvSpPr>
              <p:spPr>
                <a:xfrm>
                  <a:off x="3621600" y="99648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58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4" name="CustomShape 795"/>
                <p:cNvSpPr/>
                <p:nvPr/>
              </p:nvSpPr>
              <p:spPr>
                <a:xfrm>
                  <a:off x="3635280" y="100728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393" h="11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75" name="Group 796"/>
              <p:cNvGrpSpPr/>
              <p:nvPr/>
            </p:nvGrpSpPr>
            <p:grpSpPr>
              <a:xfrm>
                <a:off x="4107240" y="1685520"/>
                <a:ext cx="39240" cy="34200"/>
                <a:chOff x="4107240" y="1685520"/>
                <a:chExt cx="39240" cy="34200"/>
              </a:xfrm>
            </p:grpSpPr>
            <p:sp>
              <p:nvSpPr>
                <p:cNvPr id="876" name="CustomShape 797"/>
                <p:cNvSpPr/>
                <p:nvPr/>
              </p:nvSpPr>
              <p:spPr>
                <a:xfrm>
                  <a:off x="4107240" y="1685520"/>
                  <a:ext cx="39240" cy="34200"/>
                </a:xfrm>
                <a:custGeom>
                  <a:avLst/>
                  <a:gdLst/>
                  <a:ahLst/>
                  <a:rect l="l" t="t" r="r" b="b"/>
                  <a:pathLst>
                    <a:path w="4767" h="4085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7" name="CustomShape 798"/>
                <p:cNvSpPr/>
                <p:nvPr/>
              </p:nvSpPr>
              <p:spPr>
                <a:xfrm>
                  <a:off x="4120560" y="1695960"/>
                  <a:ext cx="15480" cy="13320"/>
                </a:xfrm>
                <a:custGeom>
                  <a:avLst/>
                  <a:gdLst/>
                  <a:ahLst/>
                  <a:rect l="l" t="t" r="r" b="b"/>
                  <a:pathLst>
                    <a:path w="1900" h="1629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78" name="Group 799"/>
              <p:cNvGrpSpPr/>
              <p:nvPr/>
            </p:nvGrpSpPr>
            <p:grpSpPr>
              <a:xfrm>
                <a:off x="4256640" y="1530720"/>
                <a:ext cx="34920" cy="30600"/>
                <a:chOff x="4256640" y="1530720"/>
                <a:chExt cx="34920" cy="30600"/>
              </a:xfrm>
            </p:grpSpPr>
            <p:sp>
              <p:nvSpPr>
                <p:cNvPr id="879" name="CustomShape 800"/>
                <p:cNvSpPr/>
                <p:nvPr/>
              </p:nvSpPr>
              <p:spPr>
                <a:xfrm>
                  <a:off x="4256640" y="153072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48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0" name="CustomShape 801"/>
                <p:cNvSpPr/>
                <p:nvPr/>
              </p:nvSpPr>
              <p:spPr>
                <a:xfrm>
                  <a:off x="4270320" y="154116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404" h="1195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1" name="Group 802"/>
              <p:cNvGrpSpPr/>
              <p:nvPr/>
            </p:nvGrpSpPr>
            <p:grpSpPr>
              <a:xfrm>
                <a:off x="3981240" y="1592640"/>
                <a:ext cx="34920" cy="30600"/>
                <a:chOff x="3981240" y="1592640"/>
                <a:chExt cx="34920" cy="30600"/>
              </a:xfrm>
            </p:grpSpPr>
            <p:sp>
              <p:nvSpPr>
                <p:cNvPr id="882" name="CustomShape 803"/>
                <p:cNvSpPr/>
                <p:nvPr/>
              </p:nvSpPr>
              <p:spPr>
                <a:xfrm>
                  <a:off x="3981240" y="159264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57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3" name="CustomShape 804"/>
                <p:cNvSpPr/>
                <p:nvPr/>
              </p:nvSpPr>
              <p:spPr>
                <a:xfrm>
                  <a:off x="3996360" y="1603080"/>
                  <a:ext cx="9360" cy="9720"/>
                </a:xfrm>
                <a:custGeom>
                  <a:avLst/>
                  <a:gdLst/>
                  <a:ahLst/>
                  <a:rect l="l" t="t" r="r" b="b"/>
                  <a:pathLst>
                    <a:path w="1187" h="1199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4" name="Group 805"/>
              <p:cNvGrpSpPr/>
              <p:nvPr/>
            </p:nvGrpSpPr>
            <p:grpSpPr>
              <a:xfrm>
                <a:off x="3956040" y="1508760"/>
                <a:ext cx="34920" cy="30600"/>
                <a:chOff x="3956040" y="1508760"/>
                <a:chExt cx="34920" cy="30600"/>
              </a:xfrm>
            </p:grpSpPr>
            <p:sp>
              <p:nvSpPr>
                <p:cNvPr id="885" name="CustomShape 806"/>
                <p:cNvSpPr/>
                <p:nvPr/>
              </p:nvSpPr>
              <p:spPr>
                <a:xfrm>
                  <a:off x="3956040" y="1508760"/>
                  <a:ext cx="34920" cy="30600"/>
                </a:xfrm>
                <a:custGeom>
                  <a:avLst/>
                  <a:gdLst/>
                  <a:ahLst/>
                  <a:rect l="l" t="t" r="r" b="b"/>
                  <a:pathLst>
                    <a:path w="4259" h="3658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6" name="CustomShape 807"/>
                <p:cNvSpPr/>
                <p:nvPr/>
              </p:nvSpPr>
              <p:spPr>
                <a:xfrm>
                  <a:off x="3969360" y="1519200"/>
                  <a:ext cx="11160" cy="9720"/>
                </a:xfrm>
                <a:custGeom>
                  <a:avLst/>
                  <a:gdLst/>
                  <a:ahLst/>
                  <a:rect l="l" t="t" r="r" b="b"/>
                  <a:pathLst>
                    <a:path w="1393" h="11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7" name="Group 808"/>
              <p:cNvGrpSpPr/>
              <p:nvPr/>
            </p:nvGrpSpPr>
            <p:grpSpPr>
              <a:xfrm>
                <a:off x="4017960" y="1753920"/>
                <a:ext cx="45720" cy="39960"/>
                <a:chOff x="4017960" y="1753920"/>
                <a:chExt cx="45720" cy="39960"/>
              </a:xfrm>
            </p:grpSpPr>
            <p:sp>
              <p:nvSpPr>
                <p:cNvPr id="888" name="CustomShape 809"/>
                <p:cNvSpPr/>
                <p:nvPr/>
              </p:nvSpPr>
              <p:spPr>
                <a:xfrm>
                  <a:off x="4017960" y="1753920"/>
                  <a:ext cx="45720" cy="39960"/>
                </a:xfrm>
                <a:custGeom>
                  <a:avLst/>
                  <a:gdLst/>
                  <a:ahLst/>
                  <a:rect l="l" t="t" r="r" b="b"/>
                  <a:pathLst>
                    <a:path w="5541" h="4738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9" name="CustomShape 810"/>
                <p:cNvSpPr/>
                <p:nvPr/>
              </p:nvSpPr>
              <p:spPr>
                <a:xfrm>
                  <a:off x="4031640" y="1764360"/>
                  <a:ext cx="21600" cy="19080"/>
                </a:xfrm>
                <a:custGeom>
                  <a:avLst/>
                  <a:gdLst/>
                  <a:ahLst/>
                  <a:rect l="l" t="t" r="r" b="b"/>
                  <a:pathLst>
                    <a:path w="2663" h="2282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90" name="Group 811"/>
              <p:cNvGrpSpPr/>
              <p:nvPr/>
            </p:nvGrpSpPr>
            <p:grpSpPr>
              <a:xfrm>
                <a:off x="4176360" y="1494720"/>
                <a:ext cx="45720" cy="39960"/>
                <a:chOff x="4176360" y="1494720"/>
                <a:chExt cx="45720" cy="39960"/>
              </a:xfrm>
            </p:grpSpPr>
            <p:sp>
              <p:nvSpPr>
                <p:cNvPr id="891" name="CustomShape 812"/>
                <p:cNvSpPr/>
                <p:nvPr/>
              </p:nvSpPr>
              <p:spPr>
                <a:xfrm>
                  <a:off x="4176360" y="1494720"/>
                  <a:ext cx="45720" cy="39960"/>
                </a:xfrm>
                <a:custGeom>
                  <a:avLst/>
                  <a:gdLst/>
                  <a:ahLst/>
                  <a:rect l="l" t="t" r="r" b="b"/>
                  <a:pathLst>
                    <a:path w="5541" h="4744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2" name="CustomShape 813"/>
                <p:cNvSpPr/>
                <p:nvPr/>
              </p:nvSpPr>
              <p:spPr>
                <a:xfrm>
                  <a:off x="4192920" y="1505160"/>
                  <a:ext cx="18360" cy="19080"/>
                </a:xfrm>
                <a:custGeom>
                  <a:avLst/>
                  <a:gdLst/>
                  <a:ahLst/>
                  <a:rect l="l" t="t" r="r" b="b"/>
                  <a:pathLst>
                    <a:path w="2275" h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93" name="Group 814"/>
              <p:cNvGrpSpPr/>
              <p:nvPr/>
            </p:nvGrpSpPr>
            <p:grpSpPr>
              <a:xfrm>
                <a:off x="3995280" y="888840"/>
                <a:ext cx="32760" cy="28800"/>
                <a:chOff x="3995280" y="888840"/>
                <a:chExt cx="32760" cy="28800"/>
              </a:xfrm>
            </p:grpSpPr>
            <p:sp>
              <p:nvSpPr>
                <p:cNvPr id="894" name="CustomShape 815"/>
                <p:cNvSpPr/>
                <p:nvPr/>
              </p:nvSpPr>
              <p:spPr>
                <a:xfrm>
                  <a:off x="3995280" y="888840"/>
                  <a:ext cx="32760" cy="28800"/>
                </a:xfrm>
                <a:custGeom>
                  <a:avLst/>
                  <a:gdLst/>
                  <a:ahLst/>
                  <a:rect l="l" t="t" r="r" b="b"/>
                  <a:pathLst>
                    <a:path w="4005" h="3433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5" name="CustomShape 816"/>
                <p:cNvSpPr/>
                <p:nvPr/>
              </p:nvSpPr>
              <p:spPr>
                <a:xfrm>
                  <a:off x="4008960" y="899280"/>
                  <a:ext cx="9000" cy="7920"/>
                </a:xfrm>
                <a:custGeom>
                  <a:avLst/>
                  <a:gdLst/>
                  <a:ahLst/>
                  <a:rect l="l" t="t" r="r" b="b"/>
                  <a:pathLst>
                    <a:path w="1126" h="967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Accidentes tráfico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2" name="CustomShape 2"/>
          <p:cNvSpPr/>
          <p:nvPr/>
        </p:nvSpPr>
        <p:spPr>
          <a:xfrm>
            <a:off x="365760" y="1280160"/>
            <a:ext cx="734364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¿En que sitios de BCN es más probable que haya un accidente un Sábado a las 5h de la mañana?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3" name="Imagen 72" descr=""/>
          <p:cNvPicPr/>
          <p:nvPr/>
        </p:nvPicPr>
        <p:blipFill>
          <a:blip r:embed="rId1"/>
          <a:stretch/>
        </p:blipFill>
        <p:spPr>
          <a:xfrm>
            <a:off x="1554480" y="2788560"/>
            <a:ext cx="5713560" cy="370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Mallas globales discretas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5" name="CustomShape 2"/>
          <p:cNvSpPr/>
          <p:nvPr/>
        </p:nvSpPr>
        <p:spPr>
          <a:xfrm>
            <a:off x="457200" y="109728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Hierarchical Geospatial Indexing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6" name="Imagen 76" descr=""/>
          <p:cNvPicPr/>
          <p:nvPr/>
        </p:nvPicPr>
        <p:blipFill>
          <a:blip r:embed="rId1"/>
          <a:stretch/>
        </p:blipFill>
        <p:spPr>
          <a:xfrm>
            <a:off x="2896560" y="4529160"/>
            <a:ext cx="3027960" cy="1513440"/>
          </a:xfrm>
          <a:prstGeom prst="rect">
            <a:avLst/>
          </a:prstGeom>
          <a:ln>
            <a:noFill/>
          </a:ln>
        </p:spPr>
      </p:pic>
      <p:sp>
        <p:nvSpPr>
          <p:cNvPr id="1717" name="CustomShape 3"/>
          <p:cNvSpPr/>
          <p:nvPr/>
        </p:nvSpPr>
        <p:spPr>
          <a:xfrm>
            <a:off x="457200" y="1789920"/>
            <a:ext cx="843804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onsolas"/>
                <a:ea typeface="Arial Unicode MS"/>
              </a:rPr>
              <a:t>Son mallas (grids) de ámbito mundial, que dividen el mundo en –rectangulos, triángulos o hexágonos a diferentes resoluciones (niveles de zoom) 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ffffff"/>
                </a:solidFill>
                <a:latin typeface="Consolas"/>
                <a:ea typeface="Arial Unicode MS"/>
              </a:rPr>
              <a:t>Cada celda tiene un identificador único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8" name="CustomShape 4"/>
          <p:cNvSpPr/>
          <p:nvPr/>
        </p:nvSpPr>
        <p:spPr>
          <a:xfrm>
            <a:off x="1362960" y="6087240"/>
            <a:ext cx="641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 u="sng">
                <a:solidFill>
                  <a:srgbClr val="ffffff"/>
                </a:solidFill>
                <a:uFillTx/>
                <a:latin typeface="Arial"/>
                <a:ea typeface="Arial"/>
                <a:hlinkClick r:id="rId2"/>
              </a:rPr>
              <a:t>https://en.wikipedia.org/wiki/Discrete_global_grid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Imagen 77" descr=""/>
          <p:cNvPicPr/>
          <p:nvPr/>
        </p:nvPicPr>
        <p:blipFill>
          <a:blip r:embed="rId1"/>
          <a:stretch/>
        </p:blipFill>
        <p:spPr>
          <a:xfrm>
            <a:off x="1388520" y="3552480"/>
            <a:ext cx="6766920" cy="2900520"/>
          </a:xfrm>
          <a:prstGeom prst="rect">
            <a:avLst/>
          </a:prstGeom>
          <a:ln>
            <a:noFill/>
          </a:ln>
        </p:spPr>
      </p:pic>
      <p:sp>
        <p:nvSpPr>
          <p:cNvPr id="1720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Mallas discretas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21" name="Imagen 1" descr=""/>
          <p:cNvPicPr/>
          <p:nvPr/>
        </p:nvPicPr>
        <p:blipFill>
          <a:blip r:embed="rId2"/>
          <a:stretch/>
        </p:blipFill>
        <p:spPr>
          <a:xfrm>
            <a:off x="1388520" y="1323000"/>
            <a:ext cx="1869840" cy="2003400"/>
          </a:xfrm>
          <a:prstGeom prst="rect">
            <a:avLst/>
          </a:prstGeom>
          <a:ln>
            <a:noFill/>
          </a:ln>
        </p:spPr>
      </p:pic>
      <p:pic>
        <p:nvPicPr>
          <p:cNvPr id="1722" name="Imagen 3" descr=""/>
          <p:cNvPicPr/>
          <p:nvPr/>
        </p:nvPicPr>
        <p:blipFill>
          <a:blip r:embed="rId3"/>
          <a:stretch/>
        </p:blipFill>
        <p:spPr>
          <a:xfrm>
            <a:off x="3906000" y="1323000"/>
            <a:ext cx="1869840" cy="2003400"/>
          </a:xfrm>
          <a:prstGeom prst="rect">
            <a:avLst/>
          </a:prstGeom>
          <a:ln>
            <a:noFill/>
          </a:ln>
        </p:spPr>
      </p:pic>
      <p:pic>
        <p:nvPicPr>
          <p:cNvPr id="1723" name="Imagen 4" descr=""/>
          <p:cNvPicPr/>
          <p:nvPr/>
        </p:nvPicPr>
        <p:blipFill>
          <a:blip r:embed="rId4"/>
          <a:stretch/>
        </p:blipFill>
        <p:spPr>
          <a:xfrm>
            <a:off x="6449760" y="1323000"/>
            <a:ext cx="1869840" cy="200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82520" y="1887480"/>
            <a:ext cx="772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H3 –Uber : </a:t>
            </a: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1"/>
              </a:rPr>
              <a:t>https://eng.uber.com/h3/</a:t>
            </a: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   (hexagonal)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5" name="CustomShape 2"/>
          <p:cNvSpPr/>
          <p:nvPr/>
        </p:nvSpPr>
        <p:spPr>
          <a:xfrm>
            <a:off x="111960" y="2737440"/>
            <a:ext cx="9415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GeoHash: </a:t>
            </a: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2"/>
              </a:rPr>
              <a:t>https://en.wikipedia.org/wiki/Geohash </a:t>
            </a: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(rectangular)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6" name="CustomShape 3"/>
          <p:cNvSpPr/>
          <p:nvPr/>
        </p:nvSpPr>
        <p:spPr>
          <a:xfrm>
            <a:off x="131040" y="3472560"/>
            <a:ext cx="8953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3"/>
              </a:rPr>
              <a:t>Google </a:t>
            </a: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4"/>
              </a:rPr>
              <a:t>Location</a:t>
            </a: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5"/>
              </a:rPr>
              <a:t> Codes: https://plus.codes/</a:t>
            </a: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  (rectangular)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7" name="CustomShape 4"/>
          <p:cNvSpPr/>
          <p:nvPr/>
        </p:nvSpPr>
        <p:spPr>
          <a:xfrm>
            <a:off x="182520" y="4437720"/>
            <a:ext cx="7722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What3Words: </a:t>
            </a:r>
            <a:r>
              <a:rPr b="0" lang="es-ES" sz="20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6"/>
              </a:rPr>
              <a:t>https://what3words.com/</a:t>
            </a: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 (rectangular)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8" name="CustomShape 5"/>
          <p:cNvSpPr/>
          <p:nvPr/>
        </p:nvSpPr>
        <p:spPr>
          <a:xfrm>
            <a:off x="1091520" y="6145560"/>
            <a:ext cx="7096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https://observablehq.com/@sw1227/h3</a:t>
            </a: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Arial"/>
              </a:rPr>
              <a:t>-</a:t>
            </a: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index-visualizer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Picture 3" descr=""/>
          <p:cNvPicPr/>
          <p:nvPr/>
        </p:nvPicPr>
        <p:blipFill>
          <a:blip r:embed="rId1"/>
          <a:stretch/>
        </p:blipFill>
        <p:spPr>
          <a:xfrm>
            <a:off x="561960" y="941040"/>
            <a:ext cx="4038120" cy="3852720"/>
          </a:xfrm>
          <a:prstGeom prst="rect">
            <a:avLst/>
          </a:prstGeom>
          <a:ln>
            <a:noFill/>
          </a:ln>
        </p:spPr>
      </p:pic>
      <p:pic>
        <p:nvPicPr>
          <p:cNvPr id="1730" name="Picture 4" descr=""/>
          <p:cNvPicPr/>
          <p:nvPr/>
        </p:nvPicPr>
        <p:blipFill>
          <a:blip r:embed="rId2"/>
          <a:stretch/>
        </p:blipFill>
        <p:spPr>
          <a:xfrm>
            <a:off x="5453640" y="674640"/>
            <a:ext cx="3290400" cy="3052080"/>
          </a:xfrm>
          <a:prstGeom prst="rect">
            <a:avLst/>
          </a:prstGeom>
          <a:ln>
            <a:noFill/>
          </a:ln>
        </p:spPr>
      </p:pic>
      <p:pic>
        <p:nvPicPr>
          <p:cNvPr id="1731" name="Picture 5" descr=""/>
          <p:cNvPicPr/>
          <p:nvPr/>
        </p:nvPicPr>
        <p:blipFill>
          <a:blip r:embed="rId3"/>
          <a:stretch/>
        </p:blipFill>
        <p:spPr>
          <a:xfrm>
            <a:off x="4938480" y="4084920"/>
            <a:ext cx="2598120" cy="2447640"/>
          </a:xfrm>
          <a:prstGeom prst="rect">
            <a:avLst/>
          </a:prstGeom>
          <a:ln>
            <a:noFill/>
          </a:ln>
        </p:spPr>
      </p:pic>
      <p:sp>
        <p:nvSpPr>
          <p:cNvPr id="1732" name="CustomShape 1"/>
          <p:cNvSpPr/>
          <p:nvPr/>
        </p:nvSpPr>
        <p:spPr>
          <a:xfrm>
            <a:off x="456480" y="1580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Malla H3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CustomShape 1"/>
          <p:cNvSpPr/>
          <p:nvPr/>
        </p:nvSpPr>
        <p:spPr>
          <a:xfrm>
            <a:off x="456480" y="1580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Malla GeoHash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34" name="Picture 1" descr=""/>
          <p:cNvPicPr/>
          <p:nvPr/>
        </p:nvPicPr>
        <p:blipFill>
          <a:blip r:embed="rId1"/>
          <a:stretch/>
        </p:blipFill>
        <p:spPr>
          <a:xfrm>
            <a:off x="630000" y="743760"/>
            <a:ext cx="2796480" cy="2529000"/>
          </a:xfrm>
          <a:prstGeom prst="rect">
            <a:avLst/>
          </a:prstGeom>
          <a:ln>
            <a:noFill/>
          </a:ln>
        </p:spPr>
      </p:pic>
      <p:pic>
        <p:nvPicPr>
          <p:cNvPr id="1735" name="Picture 2" descr=""/>
          <p:cNvPicPr/>
          <p:nvPr/>
        </p:nvPicPr>
        <p:blipFill>
          <a:blip r:embed="rId2"/>
          <a:stretch/>
        </p:blipFill>
        <p:spPr>
          <a:xfrm>
            <a:off x="4485600" y="568080"/>
            <a:ext cx="4181040" cy="3696480"/>
          </a:xfrm>
          <a:prstGeom prst="rect">
            <a:avLst/>
          </a:prstGeom>
          <a:ln>
            <a:noFill/>
          </a:ln>
        </p:spPr>
      </p:pic>
      <p:pic>
        <p:nvPicPr>
          <p:cNvPr id="1736" name="Picture 3" descr=""/>
          <p:cNvPicPr/>
          <p:nvPr/>
        </p:nvPicPr>
        <p:blipFill>
          <a:blip r:embed="rId3"/>
          <a:stretch/>
        </p:blipFill>
        <p:spPr>
          <a:xfrm>
            <a:off x="630000" y="3503880"/>
            <a:ext cx="3777840" cy="305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Modelo de Negocio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38" name="CustomShape 2"/>
          <p:cNvSpPr/>
          <p:nvPr/>
        </p:nvSpPr>
        <p:spPr>
          <a:xfrm>
            <a:off x="1366560" y="1591560"/>
            <a:ext cx="75420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onsolas"/>
                <a:ea typeface="Arial"/>
              </a:rPr>
              <a:t>Avuxi: clasifica todos los rincones del planeta según su popularidad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9" name="CustomShape 3"/>
          <p:cNvSpPr/>
          <p:nvPr/>
        </p:nvSpPr>
        <p:spPr>
          <a:xfrm>
            <a:off x="572040" y="2142000"/>
            <a:ext cx="2862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onsolas"/>
                <a:ea typeface="Arial"/>
              </a:rPr>
              <a:t>https://www.avuxi.com/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0" name="Picture 3" descr=""/>
          <p:cNvPicPr/>
          <p:nvPr/>
        </p:nvPicPr>
        <p:blipFill>
          <a:blip r:embed="rId1"/>
          <a:stretch/>
        </p:blipFill>
        <p:spPr>
          <a:xfrm>
            <a:off x="1482480" y="2730600"/>
            <a:ext cx="5938920" cy="353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Modelo de Negocio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42" name="CustomShape 2"/>
          <p:cNvSpPr/>
          <p:nvPr/>
        </p:nvSpPr>
        <p:spPr>
          <a:xfrm>
            <a:off x="1056960" y="1360440"/>
            <a:ext cx="4235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onsolas"/>
                <a:ea typeface="Arial"/>
              </a:rPr>
              <a:t>Starlab: (Greendex)Índice verde urbano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3" name="CustomShape 3"/>
          <p:cNvSpPr/>
          <p:nvPr/>
        </p:nvSpPr>
        <p:spPr>
          <a:xfrm>
            <a:off x="651240" y="1904760"/>
            <a:ext cx="2617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 u="sng">
                <a:solidFill>
                  <a:srgbClr val="ffffff"/>
                </a:solidFill>
                <a:uFillTx/>
                <a:latin typeface="Consolas"/>
                <a:ea typeface="Arial"/>
                <a:hlinkClick r:id="rId1"/>
              </a:rPr>
              <a:t>https://greendex.es/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4" name="Picture 3" descr=""/>
          <p:cNvPicPr/>
          <p:nvPr/>
        </p:nvPicPr>
        <p:blipFill>
          <a:blip r:embed="rId2"/>
          <a:stretch/>
        </p:blipFill>
        <p:spPr>
          <a:xfrm>
            <a:off x="1251720" y="2481480"/>
            <a:ext cx="6116400" cy="388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Modelo de Negocio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46" name="CustomShape 2"/>
          <p:cNvSpPr/>
          <p:nvPr/>
        </p:nvSpPr>
        <p:spPr>
          <a:xfrm>
            <a:off x="722160" y="1765800"/>
            <a:ext cx="4080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ffffff"/>
                </a:solidFill>
                <a:latin typeface="Consolas"/>
                <a:ea typeface="Arial"/>
              </a:rPr>
              <a:t>https://www.smartpostcode.co.uk/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47" name="CustomShape 3"/>
          <p:cNvSpPr/>
          <p:nvPr/>
        </p:nvSpPr>
        <p:spPr>
          <a:xfrm>
            <a:off x="1455480" y="1243440"/>
            <a:ext cx="6368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onsolas"/>
                <a:ea typeface="Arial"/>
              </a:rPr>
              <a:t>SmartPostCode: Sitios dónde vivir en UK según preferencias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48" name="Picture 3" descr=""/>
          <p:cNvPicPr/>
          <p:nvPr/>
        </p:nvPicPr>
        <p:blipFill>
          <a:blip r:embed="rId1"/>
          <a:stretch/>
        </p:blipFill>
        <p:spPr>
          <a:xfrm>
            <a:off x="1237320" y="2737080"/>
            <a:ext cx="6826680" cy="33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KeplerGL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0" name="CustomShape 2"/>
          <p:cNvSpPr/>
          <p:nvPr/>
        </p:nvSpPr>
        <p:spPr>
          <a:xfrm>
            <a:off x="240120" y="1032120"/>
            <a:ext cx="8799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Consolas"/>
                <a:ea typeface="Arial"/>
              </a:rPr>
              <a:t>Es una aplicación que nos permite trabajar con hexágonos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51" name="Picture 3" descr=""/>
          <p:cNvPicPr/>
          <p:nvPr/>
        </p:nvPicPr>
        <p:blipFill>
          <a:blip r:embed="rId1"/>
          <a:stretch/>
        </p:blipFill>
        <p:spPr>
          <a:xfrm>
            <a:off x="1145160" y="1542960"/>
            <a:ext cx="6409440" cy="4031640"/>
          </a:xfrm>
          <a:prstGeom prst="rect">
            <a:avLst/>
          </a:prstGeom>
          <a:ln>
            <a:noFill/>
          </a:ln>
        </p:spPr>
      </p:pic>
      <p:sp>
        <p:nvSpPr>
          <p:cNvPr id="1752" name="CustomShape 3"/>
          <p:cNvSpPr/>
          <p:nvPr/>
        </p:nvSpPr>
        <p:spPr>
          <a:xfrm>
            <a:off x="3856680" y="5825880"/>
            <a:ext cx="1566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https://kepler.gl/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Picture 2" descr="Related image"/>
          <p:cNvPicPr/>
          <p:nvPr/>
        </p:nvPicPr>
        <p:blipFill>
          <a:blip r:embed="rId1"/>
          <a:stretch/>
        </p:blipFill>
        <p:spPr>
          <a:xfrm>
            <a:off x="6156000" y="5511960"/>
            <a:ext cx="2809440" cy="856800"/>
          </a:xfrm>
          <a:prstGeom prst="rect">
            <a:avLst/>
          </a:prstGeom>
          <a:ln>
            <a:noFill/>
          </a:ln>
        </p:spPr>
      </p:pic>
      <p:sp>
        <p:nvSpPr>
          <p:cNvPr id="897" name="CustomShape 1"/>
          <p:cNvSpPr/>
          <p:nvPr/>
        </p:nvSpPr>
        <p:spPr>
          <a:xfrm>
            <a:off x="1905480" y="2349000"/>
            <a:ext cx="5333040" cy="825840"/>
          </a:xfrm>
          <a:custGeom>
            <a:avLst/>
            <a:gdLst/>
            <a:ahLst/>
            <a:rect l="l" t="t" r="r" b="b"/>
            <a:pathLst>
              <a:path w="272073" h="179396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8" name="Group 2"/>
          <p:cNvGrpSpPr/>
          <p:nvPr/>
        </p:nvGrpSpPr>
        <p:grpSpPr>
          <a:xfrm>
            <a:off x="3060000" y="620640"/>
            <a:ext cx="3095640" cy="1600920"/>
            <a:chOff x="3060000" y="620640"/>
            <a:chExt cx="3095640" cy="1600920"/>
          </a:xfrm>
        </p:grpSpPr>
        <p:grpSp>
          <p:nvGrpSpPr>
            <p:cNvPr id="899" name="Group 3"/>
            <p:cNvGrpSpPr/>
            <p:nvPr/>
          </p:nvGrpSpPr>
          <p:grpSpPr>
            <a:xfrm>
              <a:off x="3087720" y="884160"/>
              <a:ext cx="1141560" cy="1322280"/>
              <a:chOff x="3087720" y="884160"/>
              <a:chExt cx="1141560" cy="1322280"/>
            </a:xfrm>
          </p:grpSpPr>
          <p:sp>
            <p:nvSpPr>
              <p:cNvPr id="900" name="CustomShape 4"/>
              <p:cNvSpPr/>
              <p:nvPr/>
            </p:nvSpPr>
            <p:spPr>
              <a:xfrm>
                <a:off x="3829680" y="1587600"/>
                <a:ext cx="399600" cy="618840"/>
              </a:xfrm>
              <a:custGeom>
                <a:avLst/>
                <a:gdLst/>
                <a:ahLst/>
                <a:rect l="l" t="t" r="r" b="b"/>
                <a:pathLst>
                  <a:path w="36823" h="6542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1" name="CustomShape 5"/>
              <p:cNvSpPr/>
              <p:nvPr/>
            </p:nvSpPr>
            <p:spPr>
              <a:xfrm>
                <a:off x="3934080" y="1676520"/>
                <a:ext cx="21240" cy="93240"/>
              </a:xfrm>
              <a:custGeom>
                <a:avLst/>
                <a:gdLst/>
                <a:ahLst/>
                <a:rect l="l" t="t" r="r" b="b"/>
                <a:pathLst>
                  <a:path w="1985" h="9909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" name="CustomShape 6"/>
              <p:cNvSpPr/>
              <p:nvPr/>
            </p:nvSpPr>
            <p:spPr>
              <a:xfrm>
                <a:off x="3934080" y="1627920"/>
                <a:ext cx="191520" cy="140400"/>
              </a:xfrm>
              <a:custGeom>
                <a:avLst/>
                <a:gdLst/>
                <a:ahLst/>
                <a:rect l="l" t="t" r="r" b="b"/>
                <a:pathLst>
                  <a:path w="17650" h="14868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3" name="CustomShape 7"/>
              <p:cNvSpPr/>
              <p:nvPr/>
            </p:nvSpPr>
            <p:spPr>
              <a:xfrm>
                <a:off x="3939480" y="1671840"/>
                <a:ext cx="198360" cy="26280"/>
              </a:xfrm>
              <a:custGeom>
                <a:avLst/>
                <a:gdLst/>
                <a:ahLst/>
                <a:rect l="l" t="t" r="r" b="b"/>
                <a:pathLst>
                  <a:path w="18303" h="2819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" name="CustomShape 8"/>
              <p:cNvSpPr/>
              <p:nvPr/>
            </p:nvSpPr>
            <p:spPr>
              <a:xfrm>
                <a:off x="4030560" y="1773000"/>
                <a:ext cx="33120" cy="135360"/>
              </a:xfrm>
              <a:custGeom>
                <a:avLst/>
                <a:gdLst/>
                <a:ahLst/>
                <a:rect l="l" t="t" r="r" b="b"/>
                <a:pathLst>
                  <a:path w="3085" h="14323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" name="CustomShape 9"/>
              <p:cNvSpPr/>
              <p:nvPr/>
            </p:nvSpPr>
            <p:spPr>
              <a:xfrm>
                <a:off x="4064040" y="1768680"/>
                <a:ext cx="55800" cy="168120"/>
              </a:xfrm>
              <a:custGeom>
                <a:avLst/>
                <a:gdLst/>
                <a:ahLst/>
                <a:rect l="l" t="t" r="r" b="b"/>
                <a:pathLst>
                  <a:path w="5155" h="1782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CustomShape 10"/>
              <p:cNvSpPr/>
              <p:nvPr/>
            </p:nvSpPr>
            <p:spPr>
              <a:xfrm>
                <a:off x="4064040" y="1768680"/>
                <a:ext cx="143640" cy="63000"/>
              </a:xfrm>
              <a:custGeom>
                <a:avLst/>
                <a:gdLst/>
                <a:ahLst/>
                <a:rect l="l" t="t" r="r" b="b"/>
                <a:pathLst>
                  <a:path w="13259" h="6678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" name="CustomShape 11"/>
              <p:cNvSpPr/>
              <p:nvPr/>
            </p:nvSpPr>
            <p:spPr>
              <a:xfrm>
                <a:off x="4069080" y="1732680"/>
                <a:ext cx="156240" cy="35640"/>
              </a:xfrm>
              <a:custGeom>
                <a:avLst/>
                <a:gdLst/>
                <a:ahLst/>
                <a:rect l="l" t="t" r="r" b="b"/>
                <a:pathLst>
                  <a:path w="14421" h="3799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8" name="CustomShape 12"/>
              <p:cNvSpPr/>
              <p:nvPr/>
            </p:nvSpPr>
            <p:spPr>
              <a:xfrm>
                <a:off x="3925080" y="1768680"/>
                <a:ext cx="32760" cy="92160"/>
              </a:xfrm>
              <a:custGeom>
                <a:avLst/>
                <a:gdLst/>
                <a:ahLst/>
                <a:rect l="l" t="t" r="r" b="b"/>
                <a:pathLst>
                  <a:path w="3037" h="9787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" name="CustomShape 13"/>
              <p:cNvSpPr/>
              <p:nvPr/>
            </p:nvSpPr>
            <p:spPr>
              <a:xfrm>
                <a:off x="3958200" y="1768680"/>
                <a:ext cx="72000" cy="139680"/>
              </a:xfrm>
              <a:custGeom>
                <a:avLst/>
                <a:gdLst/>
                <a:ahLst/>
                <a:rect l="l" t="t" r="r" b="b"/>
                <a:pathLst>
                  <a:path w="6655" h="14807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" name="CustomShape 14"/>
              <p:cNvSpPr/>
              <p:nvPr/>
            </p:nvSpPr>
            <p:spPr>
              <a:xfrm>
                <a:off x="4030560" y="1911960"/>
                <a:ext cx="8640" cy="142920"/>
              </a:xfrm>
              <a:custGeom>
                <a:avLst/>
                <a:gdLst/>
                <a:ahLst/>
                <a:rect l="l" t="t" r="r" b="b"/>
                <a:pathLst>
                  <a:path w="835" h="15134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1" name="CustomShape 15"/>
              <p:cNvSpPr/>
              <p:nvPr/>
            </p:nvSpPr>
            <p:spPr>
              <a:xfrm>
                <a:off x="3918960" y="1985760"/>
                <a:ext cx="117360" cy="72360"/>
              </a:xfrm>
              <a:custGeom>
                <a:avLst/>
                <a:gdLst/>
                <a:ahLst/>
                <a:rect l="l" t="t" r="r" b="b"/>
                <a:pathLst>
                  <a:path w="10851" h="7694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" name="CustomShape 16"/>
              <p:cNvSpPr/>
              <p:nvPr/>
            </p:nvSpPr>
            <p:spPr>
              <a:xfrm>
                <a:off x="3924000" y="1909800"/>
                <a:ext cx="112680" cy="18000"/>
              </a:xfrm>
              <a:custGeom>
                <a:avLst/>
                <a:gdLst/>
                <a:ahLst/>
                <a:rect l="l" t="t" r="r" b="b"/>
                <a:pathLst>
                  <a:path w="10417" h="1924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" name="CustomShape 17"/>
              <p:cNvSpPr/>
              <p:nvPr/>
            </p:nvSpPr>
            <p:spPr>
              <a:xfrm>
                <a:off x="4034880" y="1911960"/>
                <a:ext cx="82440" cy="28440"/>
              </a:xfrm>
              <a:custGeom>
                <a:avLst/>
                <a:gdLst/>
                <a:ahLst/>
                <a:rect l="l" t="t" r="r" b="b"/>
                <a:pathLst>
                  <a:path w="7622" h="3038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18"/>
              <p:cNvSpPr/>
              <p:nvPr/>
            </p:nvSpPr>
            <p:spPr>
              <a:xfrm>
                <a:off x="3894120" y="2066400"/>
                <a:ext cx="54720" cy="92520"/>
              </a:xfrm>
              <a:custGeom>
                <a:avLst/>
                <a:gdLst/>
                <a:ahLst/>
                <a:rect l="l" t="t" r="r" b="b"/>
                <a:pathLst>
                  <a:path w="5082" h="9811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CustomShape 19"/>
              <p:cNvSpPr/>
              <p:nvPr/>
            </p:nvSpPr>
            <p:spPr>
              <a:xfrm>
                <a:off x="3897000" y="2055240"/>
                <a:ext cx="142200" cy="10800"/>
              </a:xfrm>
              <a:custGeom>
                <a:avLst/>
                <a:gdLst/>
                <a:ahLst/>
                <a:rect l="l" t="t" r="r" b="b"/>
                <a:pathLst>
                  <a:path w="13114" h="1175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20"/>
              <p:cNvSpPr/>
              <p:nvPr/>
            </p:nvSpPr>
            <p:spPr>
              <a:xfrm>
                <a:off x="3862800" y="1676520"/>
                <a:ext cx="70920" cy="126000"/>
              </a:xfrm>
              <a:custGeom>
                <a:avLst/>
                <a:gdLst/>
                <a:ahLst/>
                <a:rect l="l" t="t" r="r" b="b"/>
                <a:pathLst>
                  <a:path w="6570" h="13344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21"/>
              <p:cNvSpPr/>
              <p:nvPr/>
            </p:nvSpPr>
            <p:spPr>
              <a:xfrm>
                <a:off x="3958200" y="1768680"/>
                <a:ext cx="105480" cy="360"/>
              </a:xfrm>
              <a:custGeom>
                <a:avLst/>
                <a:gdLst/>
                <a:ahLst/>
                <a:rect l="l" t="t" r="r" b="b"/>
                <a:pathLst>
                  <a:path w="9739" h="1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8" name="CustomShape 22"/>
              <p:cNvSpPr/>
              <p:nvPr/>
            </p:nvSpPr>
            <p:spPr>
              <a:xfrm>
                <a:off x="3918600" y="1911960"/>
                <a:ext cx="115920" cy="75960"/>
              </a:xfrm>
              <a:custGeom>
                <a:avLst/>
                <a:gdLst/>
                <a:ahLst/>
                <a:rect l="l" t="t" r="r" b="b"/>
                <a:pathLst>
                  <a:path w="10695" h="8046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9" name="CustomShape 23"/>
              <p:cNvSpPr/>
              <p:nvPr/>
            </p:nvSpPr>
            <p:spPr>
              <a:xfrm>
                <a:off x="3138840" y="890280"/>
                <a:ext cx="64440" cy="76320"/>
              </a:xfrm>
              <a:custGeom>
                <a:avLst/>
                <a:gdLst/>
                <a:ahLst/>
                <a:rect l="l" t="t" r="r" b="b"/>
                <a:pathLst>
                  <a:path w="5953" h="8118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0" name="CustomShape 24"/>
              <p:cNvSpPr/>
              <p:nvPr/>
            </p:nvSpPr>
            <p:spPr>
              <a:xfrm>
                <a:off x="3090240" y="966960"/>
                <a:ext cx="118080" cy="43920"/>
              </a:xfrm>
              <a:custGeom>
                <a:avLst/>
                <a:gdLst/>
                <a:ahLst/>
                <a:rect l="l" t="t" r="r" b="b"/>
                <a:pathLst>
                  <a:path w="10901" h="467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1" name="CustomShape 25"/>
              <p:cNvSpPr/>
              <p:nvPr/>
            </p:nvSpPr>
            <p:spPr>
              <a:xfrm>
                <a:off x="3205080" y="968400"/>
                <a:ext cx="96840" cy="95040"/>
              </a:xfrm>
              <a:custGeom>
                <a:avLst/>
                <a:gdLst/>
                <a:ahLst/>
                <a:rect l="l" t="t" r="r" b="b"/>
                <a:pathLst>
                  <a:path w="8953" h="10089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2" name="CustomShape 26"/>
              <p:cNvSpPr/>
              <p:nvPr/>
            </p:nvSpPr>
            <p:spPr>
              <a:xfrm>
                <a:off x="3311280" y="982440"/>
                <a:ext cx="47160" cy="81000"/>
              </a:xfrm>
              <a:custGeom>
                <a:avLst/>
                <a:gdLst/>
                <a:ahLst/>
                <a:rect l="l" t="t" r="r" b="b"/>
                <a:pathLst>
                  <a:path w="4380" h="8601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3" name="CustomShape 27"/>
              <p:cNvSpPr/>
              <p:nvPr/>
            </p:nvSpPr>
            <p:spPr>
              <a:xfrm>
                <a:off x="3203640" y="966960"/>
                <a:ext cx="160560" cy="15120"/>
              </a:xfrm>
              <a:custGeom>
                <a:avLst/>
                <a:gdLst/>
                <a:ahLst/>
                <a:rect l="l" t="t" r="r" b="b"/>
                <a:pathLst>
                  <a:path w="14795" h="1622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4" name="CustomShape 28"/>
              <p:cNvSpPr/>
              <p:nvPr/>
            </p:nvSpPr>
            <p:spPr>
              <a:xfrm>
                <a:off x="3203640" y="918000"/>
                <a:ext cx="313560" cy="48600"/>
              </a:xfrm>
              <a:custGeom>
                <a:avLst/>
                <a:gdLst/>
                <a:ahLst/>
                <a:rect l="l" t="t" r="r" b="b"/>
                <a:pathLst>
                  <a:path w="28888" h="5167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5" name="CustomShape 29"/>
              <p:cNvSpPr/>
              <p:nvPr/>
            </p:nvSpPr>
            <p:spPr>
              <a:xfrm>
                <a:off x="3461760" y="918000"/>
                <a:ext cx="55440" cy="137520"/>
              </a:xfrm>
              <a:custGeom>
                <a:avLst/>
                <a:gdLst/>
                <a:ahLst/>
                <a:rect l="l" t="t" r="r" b="b"/>
                <a:pathLst>
                  <a:path w="5130" h="14554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6" name="CustomShape 30"/>
              <p:cNvSpPr/>
              <p:nvPr/>
            </p:nvSpPr>
            <p:spPr>
              <a:xfrm>
                <a:off x="3358800" y="982440"/>
                <a:ext cx="102240" cy="73080"/>
              </a:xfrm>
              <a:custGeom>
                <a:avLst/>
                <a:gdLst/>
                <a:ahLst/>
                <a:rect l="l" t="t" r="r" b="b"/>
                <a:pathLst>
                  <a:path w="9449" h="7767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7" name="CustomShape 31"/>
              <p:cNvSpPr/>
              <p:nvPr/>
            </p:nvSpPr>
            <p:spPr>
              <a:xfrm>
                <a:off x="3392280" y="1055880"/>
                <a:ext cx="69120" cy="81000"/>
              </a:xfrm>
              <a:custGeom>
                <a:avLst/>
                <a:gdLst/>
                <a:ahLst/>
                <a:rect l="l" t="t" r="r" b="b"/>
                <a:pathLst>
                  <a:path w="6388" h="8614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8" name="CustomShape 32"/>
              <p:cNvSpPr/>
              <p:nvPr/>
            </p:nvSpPr>
            <p:spPr>
              <a:xfrm>
                <a:off x="3358800" y="918000"/>
                <a:ext cx="158040" cy="63720"/>
              </a:xfrm>
              <a:custGeom>
                <a:avLst/>
                <a:gdLst/>
                <a:ahLst/>
                <a:rect l="l" t="t" r="r" b="b"/>
                <a:pathLst>
                  <a:path w="14578" h="6788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9" name="CustomShape 33"/>
              <p:cNvSpPr/>
              <p:nvPr/>
            </p:nvSpPr>
            <p:spPr>
              <a:xfrm>
                <a:off x="3461760" y="1055880"/>
                <a:ext cx="76320" cy="91440"/>
              </a:xfrm>
              <a:custGeom>
                <a:avLst/>
                <a:gdLst/>
                <a:ahLst/>
                <a:rect l="l" t="t" r="r" b="b"/>
                <a:pathLst>
                  <a:path w="7041" h="969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0" name="CustomShape 34"/>
              <p:cNvSpPr/>
              <p:nvPr/>
            </p:nvSpPr>
            <p:spPr>
              <a:xfrm>
                <a:off x="3538080" y="1030320"/>
                <a:ext cx="55800" cy="117000"/>
              </a:xfrm>
              <a:custGeom>
                <a:avLst/>
                <a:gdLst/>
                <a:ahLst/>
                <a:rect l="l" t="t" r="r" b="b"/>
                <a:pathLst>
                  <a:path w="5166" h="1240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1" name="CustomShape 35"/>
              <p:cNvSpPr/>
              <p:nvPr/>
            </p:nvSpPr>
            <p:spPr>
              <a:xfrm>
                <a:off x="3594240" y="971640"/>
                <a:ext cx="75960" cy="58320"/>
              </a:xfrm>
              <a:custGeom>
                <a:avLst/>
                <a:gdLst/>
                <a:ahLst/>
                <a:rect l="l" t="t" r="r" b="b"/>
                <a:pathLst>
                  <a:path w="7030" h="6194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2" name="CustomShape 36"/>
              <p:cNvSpPr/>
              <p:nvPr/>
            </p:nvSpPr>
            <p:spPr>
              <a:xfrm>
                <a:off x="3461760" y="1030320"/>
                <a:ext cx="132120" cy="25200"/>
              </a:xfrm>
              <a:custGeom>
                <a:avLst/>
                <a:gdLst/>
                <a:ahLst/>
                <a:rect l="l" t="t" r="r" b="b"/>
                <a:pathLst>
                  <a:path w="12206" h="2711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3" name="CustomShape 37"/>
              <p:cNvSpPr/>
              <p:nvPr/>
            </p:nvSpPr>
            <p:spPr>
              <a:xfrm>
                <a:off x="3594240" y="1030320"/>
                <a:ext cx="57960" cy="163800"/>
              </a:xfrm>
              <a:custGeom>
                <a:avLst/>
                <a:gdLst/>
                <a:ahLst/>
                <a:rect l="l" t="t" r="r" b="b"/>
                <a:pathLst>
                  <a:path w="5372" h="17336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4" name="CustomShape 38"/>
              <p:cNvSpPr/>
              <p:nvPr/>
            </p:nvSpPr>
            <p:spPr>
              <a:xfrm>
                <a:off x="3652560" y="1055880"/>
                <a:ext cx="48960" cy="138240"/>
              </a:xfrm>
              <a:custGeom>
                <a:avLst/>
                <a:gdLst/>
                <a:ahLst/>
                <a:rect l="l" t="t" r="r" b="b"/>
                <a:pathLst>
                  <a:path w="4526" h="14626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5" name="CustomShape 39"/>
              <p:cNvSpPr/>
              <p:nvPr/>
            </p:nvSpPr>
            <p:spPr>
              <a:xfrm>
                <a:off x="3444480" y="1194120"/>
                <a:ext cx="207720" cy="62280"/>
              </a:xfrm>
              <a:custGeom>
                <a:avLst/>
                <a:gdLst/>
                <a:ahLst/>
                <a:rect l="l" t="t" r="r" b="b"/>
                <a:pathLst>
                  <a:path w="19150" h="6618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6" name="CustomShape 40"/>
              <p:cNvSpPr/>
              <p:nvPr/>
            </p:nvSpPr>
            <p:spPr>
              <a:xfrm>
                <a:off x="3624840" y="1194120"/>
                <a:ext cx="27360" cy="118800"/>
              </a:xfrm>
              <a:custGeom>
                <a:avLst/>
                <a:gdLst/>
                <a:ahLst/>
                <a:rect l="l" t="t" r="r" b="b"/>
                <a:pathLst>
                  <a:path w="2565" h="12593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7" name="CustomShape 41"/>
              <p:cNvSpPr/>
              <p:nvPr/>
            </p:nvSpPr>
            <p:spPr>
              <a:xfrm>
                <a:off x="3494880" y="1313280"/>
                <a:ext cx="134640" cy="50040"/>
              </a:xfrm>
              <a:custGeom>
                <a:avLst/>
                <a:gdLst/>
                <a:ahLst/>
                <a:rect l="l" t="t" r="r" b="b"/>
                <a:pathLst>
                  <a:path w="12437" h="5312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8" name="CustomShape 42"/>
              <p:cNvSpPr/>
              <p:nvPr/>
            </p:nvSpPr>
            <p:spPr>
              <a:xfrm>
                <a:off x="3443760" y="1147680"/>
                <a:ext cx="94320" cy="106920"/>
              </a:xfrm>
              <a:custGeom>
                <a:avLst/>
                <a:gdLst/>
                <a:ahLst/>
                <a:rect l="l" t="t" r="r" b="b"/>
                <a:pathLst>
                  <a:path w="8698" h="11336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9" name="CustomShape 43"/>
              <p:cNvSpPr/>
              <p:nvPr/>
            </p:nvSpPr>
            <p:spPr>
              <a:xfrm>
                <a:off x="3538080" y="1147680"/>
                <a:ext cx="123120" cy="43200"/>
              </a:xfrm>
              <a:custGeom>
                <a:avLst/>
                <a:gdLst/>
                <a:ahLst/>
                <a:rect l="l" t="t" r="r" b="b"/>
                <a:pathLst>
                  <a:path w="11372" h="4598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0" name="CustomShape 44"/>
              <p:cNvSpPr/>
              <p:nvPr/>
            </p:nvSpPr>
            <p:spPr>
              <a:xfrm>
                <a:off x="3661560" y="1131840"/>
                <a:ext cx="183240" cy="59040"/>
              </a:xfrm>
              <a:custGeom>
                <a:avLst/>
                <a:gdLst/>
                <a:ahLst/>
                <a:rect l="l" t="t" r="r" b="b"/>
                <a:pathLst>
                  <a:path w="16888" h="6267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1" name="CustomShape 45"/>
              <p:cNvSpPr/>
              <p:nvPr/>
            </p:nvSpPr>
            <p:spPr>
              <a:xfrm>
                <a:off x="3845160" y="1131840"/>
                <a:ext cx="101160" cy="114480"/>
              </a:xfrm>
              <a:custGeom>
                <a:avLst/>
                <a:gdLst/>
                <a:ahLst/>
                <a:rect l="l" t="t" r="r" b="b"/>
                <a:pathLst>
                  <a:path w="9340" h="12146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2" name="CustomShape 46"/>
              <p:cNvSpPr/>
              <p:nvPr/>
            </p:nvSpPr>
            <p:spPr>
              <a:xfrm>
                <a:off x="3653640" y="1190880"/>
                <a:ext cx="292320" cy="47880"/>
              </a:xfrm>
              <a:custGeom>
                <a:avLst/>
                <a:gdLst/>
                <a:ahLst/>
                <a:rect l="l" t="t" r="r" b="b"/>
                <a:pathLst>
                  <a:path w="26953" h="5082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3" name="CustomShape 47"/>
              <p:cNvSpPr/>
              <p:nvPr/>
            </p:nvSpPr>
            <p:spPr>
              <a:xfrm>
                <a:off x="3653640" y="1190880"/>
                <a:ext cx="137520" cy="210240"/>
              </a:xfrm>
              <a:custGeom>
                <a:avLst/>
                <a:gdLst/>
                <a:ahLst/>
                <a:rect l="l" t="t" r="r" b="b"/>
                <a:pathLst>
                  <a:path w="12679" h="22235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4" name="CustomShape 48"/>
              <p:cNvSpPr/>
              <p:nvPr/>
            </p:nvSpPr>
            <p:spPr>
              <a:xfrm>
                <a:off x="3653640" y="1190880"/>
                <a:ext cx="220320" cy="133920"/>
              </a:xfrm>
              <a:custGeom>
                <a:avLst/>
                <a:gdLst/>
                <a:ahLst/>
                <a:rect l="l" t="t" r="r" b="b"/>
                <a:pathLst>
                  <a:path w="20312" h="14203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5" name="CustomShape 49"/>
              <p:cNvSpPr/>
              <p:nvPr/>
            </p:nvSpPr>
            <p:spPr>
              <a:xfrm>
                <a:off x="3624840" y="1313280"/>
                <a:ext cx="166320" cy="87840"/>
              </a:xfrm>
              <a:custGeom>
                <a:avLst/>
                <a:gdLst/>
                <a:ahLst/>
                <a:rect l="l" t="t" r="r" b="b"/>
                <a:pathLst>
                  <a:path w="15352" h="9304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6" name="CustomShape 50"/>
              <p:cNvSpPr/>
              <p:nvPr/>
            </p:nvSpPr>
            <p:spPr>
              <a:xfrm>
                <a:off x="3624840" y="1313280"/>
                <a:ext cx="54720" cy="168480"/>
              </a:xfrm>
              <a:custGeom>
                <a:avLst/>
                <a:gdLst/>
                <a:ahLst/>
                <a:rect l="l" t="t" r="r" b="b"/>
                <a:pathLst>
                  <a:path w="5057" h="17832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7" name="CustomShape 51"/>
              <p:cNvSpPr/>
              <p:nvPr/>
            </p:nvSpPr>
            <p:spPr>
              <a:xfrm>
                <a:off x="3610440" y="1485360"/>
                <a:ext cx="71280" cy="11880"/>
              </a:xfrm>
              <a:custGeom>
                <a:avLst/>
                <a:gdLst/>
                <a:ahLst/>
                <a:rect l="l" t="t" r="r" b="b"/>
                <a:pathLst>
                  <a:path w="6594" h="1307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8" name="CustomShape 52"/>
              <p:cNvSpPr/>
              <p:nvPr/>
            </p:nvSpPr>
            <p:spPr>
              <a:xfrm>
                <a:off x="3682080" y="1485360"/>
                <a:ext cx="65520" cy="82440"/>
              </a:xfrm>
              <a:custGeom>
                <a:avLst/>
                <a:gdLst/>
                <a:ahLst/>
                <a:rect l="l" t="t" r="r" b="b"/>
                <a:pathLst>
                  <a:path w="6050" h="8759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9" name="CustomShape 53"/>
              <p:cNvSpPr/>
              <p:nvPr/>
            </p:nvSpPr>
            <p:spPr>
              <a:xfrm>
                <a:off x="3747960" y="1490040"/>
                <a:ext cx="13680" cy="77760"/>
              </a:xfrm>
              <a:custGeom>
                <a:avLst/>
                <a:gdLst/>
                <a:ahLst/>
                <a:rect l="l" t="t" r="r" b="b"/>
                <a:pathLst>
                  <a:path w="1307" h="8251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0" name="CustomShape 54"/>
              <p:cNvSpPr/>
              <p:nvPr/>
            </p:nvSpPr>
            <p:spPr>
              <a:xfrm>
                <a:off x="3747960" y="1568520"/>
                <a:ext cx="62640" cy="18720"/>
              </a:xfrm>
              <a:custGeom>
                <a:avLst/>
                <a:gdLst/>
                <a:ahLst/>
                <a:rect l="l" t="t" r="r" b="b"/>
                <a:pathLst>
                  <a:path w="5807" h="2021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1" name="CustomShape 55"/>
              <p:cNvSpPr/>
              <p:nvPr/>
            </p:nvSpPr>
            <p:spPr>
              <a:xfrm>
                <a:off x="3807000" y="1586160"/>
                <a:ext cx="22320" cy="122040"/>
              </a:xfrm>
              <a:custGeom>
                <a:avLst/>
                <a:gdLst/>
                <a:ahLst/>
                <a:rect l="l" t="t" r="r" b="b"/>
                <a:pathLst>
                  <a:path w="2094" h="12932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2" name="CustomShape 56"/>
              <p:cNvSpPr/>
              <p:nvPr/>
            </p:nvSpPr>
            <p:spPr>
              <a:xfrm>
                <a:off x="3443760" y="1254960"/>
                <a:ext cx="180720" cy="58320"/>
              </a:xfrm>
              <a:custGeom>
                <a:avLst/>
                <a:gdLst/>
                <a:ahLst/>
                <a:rect l="l" t="t" r="r" b="b"/>
                <a:pathLst>
                  <a:path w="16670" h="6194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CustomShape 57"/>
              <p:cNvSpPr/>
              <p:nvPr/>
            </p:nvSpPr>
            <p:spPr>
              <a:xfrm>
                <a:off x="3843360" y="1015920"/>
                <a:ext cx="36360" cy="111600"/>
              </a:xfrm>
              <a:custGeom>
                <a:avLst/>
                <a:gdLst/>
                <a:ahLst/>
                <a:rect l="l" t="t" r="r" b="b"/>
                <a:pathLst>
                  <a:path w="3364" h="11844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58"/>
              <p:cNvSpPr/>
              <p:nvPr/>
            </p:nvSpPr>
            <p:spPr>
              <a:xfrm>
                <a:off x="3879720" y="1015920"/>
                <a:ext cx="119160" cy="63000"/>
              </a:xfrm>
              <a:custGeom>
                <a:avLst/>
                <a:gdLst/>
                <a:ahLst/>
                <a:rect l="l" t="t" r="r" b="b"/>
                <a:pathLst>
                  <a:path w="11009" h="6703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59"/>
              <p:cNvSpPr/>
              <p:nvPr/>
            </p:nvSpPr>
            <p:spPr>
              <a:xfrm>
                <a:off x="3087720" y="884160"/>
                <a:ext cx="915480" cy="825120"/>
              </a:xfrm>
              <a:custGeom>
                <a:avLst/>
                <a:gdLst/>
                <a:ahLst/>
                <a:rect l="l" t="t" r="r" b="b"/>
                <a:pathLst>
                  <a:path w="84292" h="87218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56" name="Group 60"/>
            <p:cNvGrpSpPr/>
            <p:nvPr/>
          </p:nvGrpSpPr>
          <p:grpSpPr>
            <a:xfrm>
              <a:off x="4646880" y="701280"/>
              <a:ext cx="119520" cy="67680"/>
              <a:chOff x="4646880" y="701280"/>
              <a:chExt cx="119520" cy="67680"/>
            </a:xfrm>
          </p:grpSpPr>
          <p:sp>
            <p:nvSpPr>
              <p:cNvPr id="957" name="CustomShape 61"/>
              <p:cNvSpPr/>
              <p:nvPr/>
            </p:nvSpPr>
            <p:spPr>
              <a:xfrm>
                <a:off x="4646880" y="701280"/>
                <a:ext cx="119520" cy="67680"/>
              </a:xfrm>
              <a:custGeom>
                <a:avLst/>
                <a:gdLst/>
                <a:ahLst/>
                <a:rect l="l" t="t" r="r" b="b"/>
                <a:pathLst>
                  <a:path w="11045" h="7174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8" name="CustomShape 62"/>
              <p:cNvSpPr/>
              <p:nvPr/>
            </p:nvSpPr>
            <p:spPr>
              <a:xfrm>
                <a:off x="4646880" y="716400"/>
                <a:ext cx="68040" cy="15840"/>
              </a:xfrm>
              <a:custGeom>
                <a:avLst/>
                <a:gdLst/>
                <a:ahLst/>
                <a:rect l="l" t="t" r="r" b="b"/>
                <a:pathLst>
                  <a:path w="6291" h="1719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59" name="CustomShape 63"/>
            <p:cNvSpPr/>
            <p:nvPr/>
          </p:nvSpPr>
          <p:spPr>
            <a:xfrm>
              <a:off x="4684320" y="713880"/>
              <a:ext cx="51840" cy="38520"/>
            </a:xfrm>
            <a:custGeom>
              <a:avLst/>
              <a:gdLst/>
              <a:ahLst/>
              <a:rect l="l" t="t" r="r" b="b"/>
              <a:pathLst>
                <a:path w="4803" h="4126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60" name="Group 64"/>
            <p:cNvGrpSpPr/>
            <p:nvPr/>
          </p:nvGrpSpPr>
          <p:grpSpPr>
            <a:xfrm>
              <a:off x="4615920" y="699480"/>
              <a:ext cx="51840" cy="38520"/>
              <a:chOff x="4615920" y="699480"/>
              <a:chExt cx="51840" cy="38520"/>
            </a:xfrm>
          </p:grpSpPr>
          <p:sp>
            <p:nvSpPr>
              <p:cNvPr id="961" name="CustomShape 65"/>
              <p:cNvSpPr/>
              <p:nvPr/>
            </p:nvSpPr>
            <p:spPr>
              <a:xfrm>
                <a:off x="4615920" y="6994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7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66"/>
              <p:cNvSpPr/>
              <p:nvPr/>
            </p:nvSpPr>
            <p:spPr>
              <a:xfrm>
                <a:off x="4636800" y="7110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3" name="Group 67"/>
            <p:cNvGrpSpPr/>
            <p:nvPr/>
          </p:nvGrpSpPr>
          <p:grpSpPr>
            <a:xfrm>
              <a:off x="4658760" y="753120"/>
              <a:ext cx="44280" cy="33120"/>
              <a:chOff x="4658760" y="753120"/>
              <a:chExt cx="44280" cy="33120"/>
            </a:xfrm>
          </p:grpSpPr>
          <p:sp>
            <p:nvSpPr>
              <p:cNvPr id="964" name="CustomShape 68"/>
              <p:cNvSpPr/>
              <p:nvPr/>
            </p:nvSpPr>
            <p:spPr>
              <a:xfrm>
                <a:off x="4658760" y="753120"/>
                <a:ext cx="44280" cy="33120"/>
              </a:xfrm>
              <a:custGeom>
                <a:avLst/>
                <a:gdLst/>
                <a:ahLst/>
                <a:rect l="l" t="t" r="r" b="b"/>
                <a:pathLst>
                  <a:path w="4114" h="3534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69"/>
              <p:cNvSpPr/>
              <p:nvPr/>
            </p:nvSpPr>
            <p:spPr>
              <a:xfrm>
                <a:off x="4676400" y="765000"/>
                <a:ext cx="13320" cy="9720"/>
              </a:xfrm>
              <a:custGeom>
                <a:avLst/>
                <a:gdLst/>
                <a:ahLst/>
                <a:rect l="l" t="t" r="r" b="b"/>
                <a:pathLst>
                  <a:path w="1259" h="1067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6" name="Group 70"/>
            <p:cNvGrpSpPr/>
            <p:nvPr/>
          </p:nvGrpSpPr>
          <p:grpSpPr>
            <a:xfrm>
              <a:off x="4737960" y="685440"/>
              <a:ext cx="44640" cy="33120"/>
              <a:chOff x="4737960" y="685440"/>
              <a:chExt cx="44640" cy="33120"/>
            </a:xfrm>
          </p:grpSpPr>
          <p:sp>
            <p:nvSpPr>
              <p:cNvPr id="967" name="CustomShape 71"/>
              <p:cNvSpPr/>
              <p:nvPr/>
            </p:nvSpPr>
            <p:spPr>
              <a:xfrm>
                <a:off x="4737960" y="685440"/>
                <a:ext cx="44640" cy="33120"/>
              </a:xfrm>
              <a:custGeom>
                <a:avLst/>
                <a:gdLst/>
                <a:ahLst/>
                <a:rect l="l" t="t" r="r" b="b"/>
                <a:pathLst>
                  <a:path w="4126" h="3535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CustomShape 72"/>
              <p:cNvSpPr/>
              <p:nvPr/>
            </p:nvSpPr>
            <p:spPr>
              <a:xfrm>
                <a:off x="4757760" y="696960"/>
                <a:ext cx="11520" cy="9720"/>
              </a:xfrm>
              <a:custGeom>
                <a:avLst/>
                <a:gdLst/>
                <a:ahLst/>
                <a:rect l="l" t="t" r="r" b="b"/>
                <a:pathLst>
                  <a:path w="1078" h="1065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9" name="Group 73"/>
            <p:cNvGrpSpPr/>
            <p:nvPr/>
          </p:nvGrpSpPr>
          <p:grpSpPr>
            <a:xfrm>
              <a:off x="5556960" y="1796040"/>
              <a:ext cx="327600" cy="262800"/>
              <a:chOff x="5556960" y="1796040"/>
              <a:chExt cx="327600" cy="262800"/>
            </a:xfrm>
          </p:grpSpPr>
          <p:sp>
            <p:nvSpPr>
              <p:cNvPr id="970" name="CustomShape 74"/>
              <p:cNvSpPr/>
              <p:nvPr/>
            </p:nvSpPr>
            <p:spPr>
              <a:xfrm>
                <a:off x="5556960" y="1796040"/>
                <a:ext cx="199800" cy="208800"/>
              </a:xfrm>
              <a:custGeom>
                <a:avLst/>
                <a:gdLst/>
                <a:ahLst/>
                <a:rect l="l" t="t" r="r" b="b"/>
                <a:pathLst>
                  <a:path w="18436" h="22102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75"/>
              <p:cNvSpPr/>
              <p:nvPr/>
            </p:nvSpPr>
            <p:spPr>
              <a:xfrm>
                <a:off x="5690520" y="1895400"/>
                <a:ext cx="185400" cy="162720"/>
              </a:xfrm>
              <a:custGeom>
                <a:avLst/>
                <a:gdLst/>
                <a:ahLst/>
                <a:rect l="l" t="t" r="r" b="b"/>
                <a:pathLst>
                  <a:path w="17082" h="17239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CustomShape 76"/>
              <p:cNvSpPr/>
              <p:nvPr/>
            </p:nvSpPr>
            <p:spPr>
              <a:xfrm>
                <a:off x="5748120" y="1796400"/>
                <a:ext cx="136440" cy="97920"/>
              </a:xfrm>
              <a:custGeom>
                <a:avLst/>
                <a:gdLst/>
                <a:ahLst/>
                <a:rect l="l" t="t" r="r" b="b"/>
                <a:pathLst>
                  <a:path w="12606" h="1038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77"/>
              <p:cNvSpPr/>
              <p:nvPr/>
            </p:nvSpPr>
            <p:spPr>
              <a:xfrm>
                <a:off x="5690520" y="1914480"/>
                <a:ext cx="142920" cy="61920"/>
              </a:xfrm>
              <a:custGeom>
                <a:avLst/>
                <a:gdLst/>
                <a:ahLst/>
                <a:rect l="l" t="t" r="r" b="b"/>
                <a:pathLst>
                  <a:path w="13186" h="6594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78"/>
              <p:cNvSpPr/>
              <p:nvPr/>
            </p:nvSpPr>
            <p:spPr>
              <a:xfrm>
                <a:off x="5681880" y="1998720"/>
                <a:ext cx="146160" cy="60120"/>
              </a:xfrm>
              <a:custGeom>
                <a:avLst/>
                <a:gdLst/>
                <a:ahLst/>
                <a:rect l="l" t="t" r="r" b="b"/>
                <a:pathLst>
                  <a:path w="13476" h="6376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79"/>
              <p:cNvSpPr/>
              <p:nvPr/>
            </p:nvSpPr>
            <p:spPr>
              <a:xfrm>
                <a:off x="5556960" y="1906560"/>
                <a:ext cx="133200" cy="7560"/>
              </a:xfrm>
              <a:custGeom>
                <a:avLst/>
                <a:gdLst/>
                <a:ahLst/>
                <a:rect l="l" t="t" r="r" b="b"/>
                <a:pathLst>
                  <a:path w="12291" h="835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6" name="Group 80"/>
            <p:cNvGrpSpPr/>
            <p:nvPr/>
          </p:nvGrpSpPr>
          <p:grpSpPr>
            <a:xfrm>
              <a:off x="5525640" y="1895760"/>
              <a:ext cx="51840" cy="38520"/>
              <a:chOff x="5525640" y="1895760"/>
              <a:chExt cx="51840" cy="38520"/>
            </a:xfrm>
          </p:grpSpPr>
          <p:sp>
            <p:nvSpPr>
              <p:cNvPr id="977" name="CustomShape 81"/>
              <p:cNvSpPr/>
              <p:nvPr/>
            </p:nvSpPr>
            <p:spPr>
              <a:xfrm>
                <a:off x="5525640" y="18957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7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8" name="CustomShape 82"/>
              <p:cNvSpPr/>
              <p:nvPr/>
            </p:nvSpPr>
            <p:spPr>
              <a:xfrm>
                <a:off x="5543640" y="190728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2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9" name="Group 83"/>
            <p:cNvGrpSpPr/>
            <p:nvPr/>
          </p:nvGrpSpPr>
          <p:grpSpPr>
            <a:xfrm>
              <a:off x="5654160" y="1980000"/>
              <a:ext cx="51840" cy="38520"/>
              <a:chOff x="5654160" y="1980000"/>
              <a:chExt cx="51840" cy="38520"/>
            </a:xfrm>
          </p:grpSpPr>
          <p:sp>
            <p:nvSpPr>
              <p:cNvPr id="980" name="CustomShape 84"/>
              <p:cNvSpPr/>
              <p:nvPr/>
            </p:nvSpPr>
            <p:spPr>
              <a:xfrm>
                <a:off x="5654160" y="19800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5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CustomShape 85"/>
              <p:cNvSpPr/>
              <p:nvPr/>
            </p:nvSpPr>
            <p:spPr>
              <a:xfrm>
                <a:off x="5671800" y="1991880"/>
                <a:ext cx="20880" cy="15480"/>
              </a:xfrm>
              <a:custGeom>
                <a:avLst/>
                <a:gdLst/>
                <a:ahLst/>
                <a:rect l="l" t="t" r="r" b="b"/>
                <a:pathLst>
                  <a:path w="1949" h="1658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82" name="Group 86"/>
            <p:cNvGrpSpPr/>
            <p:nvPr/>
          </p:nvGrpSpPr>
          <p:grpSpPr>
            <a:xfrm>
              <a:off x="5732640" y="1777320"/>
              <a:ext cx="45720" cy="38520"/>
              <a:chOff x="5732640" y="1777320"/>
              <a:chExt cx="45720" cy="38520"/>
            </a:xfrm>
          </p:grpSpPr>
          <p:sp>
            <p:nvSpPr>
              <p:cNvPr id="983" name="CustomShape 87"/>
              <p:cNvSpPr/>
              <p:nvPr/>
            </p:nvSpPr>
            <p:spPr>
              <a:xfrm>
                <a:off x="5732640" y="1777320"/>
                <a:ext cx="45720" cy="38520"/>
              </a:xfrm>
              <a:custGeom>
                <a:avLst/>
                <a:gdLst/>
                <a:ahLst/>
                <a:rect l="l" t="t" r="r" b="b"/>
                <a:pathLst>
                  <a:path w="4235" h="4102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4" name="CustomShape 88"/>
              <p:cNvSpPr/>
              <p:nvPr/>
            </p:nvSpPr>
            <p:spPr>
              <a:xfrm>
                <a:off x="5743800" y="1788840"/>
                <a:ext cx="20880" cy="15480"/>
              </a:xfrm>
              <a:custGeom>
                <a:avLst/>
                <a:gdLst/>
                <a:ahLst/>
                <a:rect l="l" t="t" r="r" b="b"/>
                <a:pathLst>
                  <a:path w="1971" h="1661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85" name="Group 89"/>
            <p:cNvGrpSpPr/>
            <p:nvPr/>
          </p:nvGrpSpPr>
          <p:grpSpPr>
            <a:xfrm>
              <a:off x="5812920" y="2040120"/>
              <a:ext cx="46080" cy="38520"/>
              <a:chOff x="5812920" y="2040120"/>
              <a:chExt cx="46080" cy="38520"/>
            </a:xfrm>
          </p:grpSpPr>
          <p:sp>
            <p:nvSpPr>
              <p:cNvPr id="986" name="CustomShape 90"/>
              <p:cNvSpPr/>
              <p:nvPr/>
            </p:nvSpPr>
            <p:spPr>
              <a:xfrm>
                <a:off x="5812920" y="2040120"/>
                <a:ext cx="46080" cy="38520"/>
              </a:xfrm>
              <a:custGeom>
                <a:avLst/>
                <a:gdLst/>
                <a:ahLst/>
                <a:rect l="l" t="t" r="r" b="b"/>
                <a:pathLst>
                  <a:path w="4259" h="4103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CustomShape 91"/>
              <p:cNvSpPr/>
              <p:nvPr/>
            </p:nvSpPr>
            <p:spPr>
              <a:xfrm>
                <a:off x="5824080" y="2051640"/>
                <a:ext cx="20880" cy="15480"/>
              </a:xfrm>
              <a:custGeom>
                <a:avLst/>
                <a:gdLst/>
                <a:ahLst/>
                <a:rect l="l" t="t" r="r" b="b"/>
                <a:pathLst>
                  <a:path w="1959" h="1659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88" name="Group 92"/>
            <p:cNvGrpSpPr/>
            <p:nvPr/>
          </p:nvGrpSpPr>
          <p:grpSpPr>
            <a:xfrm>
              <a:off x="5851800" y="1876680"/>
              <a:ext cx="45360" cy="38520"/>
              <a:chOff x="5851800" y="1876680"/>
              <a:chExt cx="45360" cy="38520"/>
            </a:xfrm>
          </p:grpSpPr>
          <p:sp>
            <p:nvSpPr>
              <p:cNvPr id="989" name="CustomShape 93"/>
              <p:cNvSpPr/>
              <p:nvPr/>
            </p:nvSpPr>
            <p:spPr>
              <a:xfrm>
                <a:off x="5851800" y="1876680"/>
                <a:ext cx="45360" cy="38520"/>
              </a:xfrm>
              <a:custGeom>
                <a:avLst/>
                <a:gdLst/>
                <a:ahLst/>
                <a:rect l="l" t="t" r="r" b="b"/>
                <a:pathLst>
                  <a:path w="4210" h="4114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0" name="CustomShape 94"/>
              <p:cNvSpPr/>
              <p:nvPr/>
            </p:nvSpPr>
            <p:spPr>
              <a:xfrm>
                <a:off x="5862960" y="1888200"/>
                <a:ext cx="20880" cy="15480"/>
              </a:xfrm>
              <a:custGeom>
                <a:avLst/>
                <a:gdLst/>
                <a:ahLst/>
                <a:rect l="l" t="t" r="r" b="b"/>
                <a:pathLst>
                  <a:path w="1970" h="166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1" name="Group 95"/>
            <p:cNvGrpSpPr/>
            <p:nvPr/>
          </p:nvGrpSpPr>
          <p:grpSpPr>
            <a:xfrm>
              <a:off x="5659200" y="1899000"/>
              <a:ext cx="43200" cy="32040"/>
              <a:chOff x="5659200" y="1899000"/>
              <a:chExt cx="43200" cy="32040"/>
            </a:xfrm>
          </p:grpSpPr>
          <p:sp>
            <p:nvSpPr>
              <p:cNvPr id="992" name="CustomShape 96"/>
              <p:cNvSpPr/>
              <p:nvPr/>
            </p:nvSpPr>
            <p:spPr>
              <a:xfrm>
                <a:off x="5659200" y="18990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1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CustomShape 97"/>
              <p:cNvSpPr/>
              <p:nvPr/>
            </p:nvSpPr>
            <p:spPr>
              <a:xfrm>
                <a:off x="5678640" y="191088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4" name="Group 98"/>
            <p:cNvGrpSpPr/>
            <p:nvPr/>
          </p:nvGrpSpPr>
          <p:grpSpPr>
            <a:xfrm>
              <a:off x="5802120" y="1961280"/>
              <a:ext cx="43200" cy="32040"/>
              <a:chOff x="5802120" y="1961280"/>
              <a:chExt cx="43200" cy="32040"/>
            </a:xfrm>
          </p:grpSpPr>
          <p:sp>
            <p:nvSpPr>
              <p:cNvPr id="995" name="CustomShape 99"/>
              <p:cNvSpPr/>
              <p:nvPr/>
            </p:nvSpPr>
            <p:spPr>
              <a:xfrm>
                <a:off x="5802120" y="196128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CustomShape 100"/>
              <p:cNvSpPr/>
              <p:nvPr/>
            </p:nvSpPr>
            <p:spPr>
              <a:xfrm>
                <a:off x="5821920" y="19731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7" name="Group 101"/>
            <p:cNvGrpSpPr/>
            <p:nvPr/>
          </p:nvGrpSpPr>
          <p:grpSpPr>
            <a:xfrm>
              <a:off x="3615840" y="833760"/>
              <a:ext cx="82080" cy="68400"/>
              <a:chOff x="3615840" y="833760"/>
              <a:chExt cx="82080" cy="68400"/>
            </a:xfrm>
          </p:grpSpPr>
          <p:sp>
            <p:nvSpPr>
              <p:cNvPr id="998" name="CustomShape 102"/>
              <p:cNvSpPr/>
              <p:nvPr/>
            </p:nvSpPr>
            <p:spPr>
              <a:xfrm>
                <a:off x="3615840" y="833760"/>
                <a:ext cx="82080" cy="68400"/>
              </a:xfrm>
              <a:custGeom>
                <a:avLst/>
                <a:gdLst/>
                <a:ahLst/>
                <a:rect l="l" t="t" r="r" b="b"/>
                <a:pathLst>
                  <a:path w="7574" h="7259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9" name="CustomShape 103"/>
              <p:cNvSpPr/>
              <p:nvPr/>
            </p:nvSpPr>
            <p:spPr>
              <a:xfrm>
                <a:off x="3648960" y="838440"/>
                <a:ext cx="21240" cy="63720"/>
              </a:xfrm>
              <a:custGeom>
                <a:avLst/>
                <a:gdLst/>
                <a:ahLst/>
                <a:rect l="l" t="t" r="r" b="b"/>
                <a:pathLst>
                  <a:path w="1997" h="6787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CustomShape 104"/>
              <p:cNvSpPr/>
              <p:nvPr/>
            </p:nvSpPr>
            <p:spPr>
              <a:xfrm>
                <a:off x="3619440" y="855720"/>
                <a:ext cx="78120" cy="16560"/>
              </a:xfrm>
              <a:custGeom>
                <a:avLst/>
                <a:gdLst/>
                <a:ahLst/>
                <a:rect l="l" t="t" r="r" b="b"/>
                <a:pathLst>
                  <a:path w="7223" h="1791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1" name="Group 105"/>
            <p:cNvGrpSpPr/>
            <p:nvPr/>
          </p:nvGrpSpPr>
          <p:grpSpPr>
            <a:xfrm>
              <a:off x="3584520" y="837360"/>
              <a:ext cx="51840" cy="38520"/>
              <a:chOff x="3584520" y="837360"/>
              <a:chExt cx="51840" cy="38520"/>
            </a:xfrm>
          </p:grpSpPr>
          <p:sp>
            <p:nvSpPr>
              <p:cNvPr id="1002" name="CustomShape 106"/>
              <p:cNvSpPr/>
              <p:nvPr/>
            </p:nvSpPr>
            <p:spPr>
              <a:xfrm>
                <a:off x="3584520" y="8373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7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3" name="CustomShape 107"/>
              <p:cNvSpPr/>
              <p:nvPr/>
            </p:nvSpPr>
            <p:spPr>
              <a:xfrm>
                <a:off x="3605400" y="8488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4" name="Group 108"/>
            <p:cNvGrpSpPr/>
            <p:nvPr/>
          </p:nvGrpSpPr>
          <p:grpSpPr>
            <a:xfrm>
              <a:off x="3672000" y="857520"/>
              <a:ext cx="43200" cy="32040"/>
              <a:chOff x="3672000" y="857520"/>
              <a:chExt cx="43200" cy="32040"/>
            </a:xfrm>
          </p:grpSpPr>
          <p:sp>
            <p:nvSpPr>
              <p:cNvPr id="1005" name="CustomShape 109"/>
              <p:cNvSpPr/>
              <p:nvPr/>
            </p:nvSpPr>
            <p:spPr>
              <a:xfrm>
                <a:off x="3672000" y="8575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6" name="CustomShape 110"/>
              <p:cNvSpPr/>
              <p:nvPr/>
            </p:nvSpPr>
            <p:spPr>
              <a:xfrm>
                <a:off x="3691440" y="8690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7" name="Group 111"/>
            <p:cNvGrpSpPr/>
            <p:nvPr/>
          </p:nvGrpSpPr>
          <p:grpSpPr>
            <a:xfrm>
              <a:off x="3644640" y="818640"/>
              <a:ext cx="42840" cy="32040"/>
              <a:chOff x="3644640" y="818640"/>
              <a:chExt cx="42840" cy="32040"/>
            </a:xfrm>
          </p:grpSpPr>
          <p:sp>
            <p:nvSpPr>
              <p:cNvPr id="1008" name="CustomShape 112"/>
              <p:cNvSpPr/>
              <p:nvPr/>
            </p:nvSpPr>
            <p:spPr>
              <a:xfrm>
                <a:off x="3644640" y="818640"/>
                <a:ext cx="42840" cy="32040"/>
              </a:xfrm>
              <a:custGeom>
                <a:avLst/>
                <a:gdLst/>
                <a:ahLst/>
                <a:rect l="l" t="t" r="r" b="b"/>
                <a:pathLst>
                  <a:path w="3992" h="3421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9" name="CustomShape 113"/>
              <p:cNvSpPr/>
              <p:nvPr/>
            </p:nvSpPr>
            <p:spPr>
              <a:xfrm>
                <a:off x="3664080" y="8301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0" name="Group 114"/>
            <p:cNvGrpSpPr/>
            <p:nvPr/>
          </p:nvGrpSpPr>
          <p:grpSpPr>
            <a:xfrm>
              <a:off x="3617640" y="887400"/>
              <a:ext cx="43200" cy="32040"/>
              <a:chOff x="3617640" y="887400"/>
              <a:chExt cx="43200" cy="32040"/>
            </a:xfrm>
          </p:grpSpPr>
          <p:sp>
            <p:nvSpPr>
              <p:cNvPr id="1011" name="CustomShape 115"/>
              <p:cNvSpPr/>
              <p:nvPr/>
            </p:nvSpPr>
            <p:spPr>
              <a:xfrm>
                <a:off x="3617640" y="8874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6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2" name="CustomShape 116"/>
              <p:cNvSpPr/>
              <p:nvPr/>
            </p:nvSpPr>
            <p:spPr>
              <a:xfrm>
                <a:off x="3635280" y="8989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5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3" name="Group 117"/>
            <p:cNvGrpSpPr/>
            <p:nvPr/>
          </p:nvGrpSpPr>
          <p:grpSpPr>
            <a:xfrm>
              <a:off x="3763800" y="868320"/>
              <a:ext cx="211680" cy="132480"/>
              <a:chOff x="3763800" y="868320"/>
              <a:chExt cx="211680" cy="132480"/>
            </a:xfrm>
          </p:grpSpPr>
          <p:sp>
            <p:nvSpPr>
              <p:cNvPr id="1014" name="CustomShape 118"/>
              <p:cNvSpPr/>
              <p:nvPr/>
            </p:nvSpPr>
            <p:spPr>
              <a:xfrm>
                <a:off x="3763800" y="868320"/>
                <a:ext cx="211680" cy="132480"/>
              </a:xfrm>
              <a:custGeom>
                <a:avLst/>
                <a:gdLst/>
                <a:ahLst/>
                <a:rect l="l" t="t" r="r" b="b"/>
                <a:pathLst>
                  <a:path w="19513" h="14021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5" name="CustomShape 119"/>
              <p:cNvSpPr/>
              <p:nvPr/>
            </p:nvSpPr>
            <p:spPr>
              <a:xfrm>
                <a:off x="3830760" y="868680"/>
                <a:ext cx="30240" cy="24480"/>
              </a:xfrm>
              <a:custGeom>
                <a:avLst/>
                <a:gdLst/>
                <a:ahLst/>
                <a:rect l="l" t="t" r="r" b="b"/>
                <a:pathLst>
                  <a:path w="2819" h="2614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6" name="CustomShape 120"/>
              <p:cNvSpPr/>
              <p:nvPr/>
            </p:nvSpPr>
            <p:spPr>
              <a:xfrm>
                <a:off x="3861360" y="877320"/>
                <a:ext cx="57960" cy="15840"/>
              </a:xfrm>
              <a:custGeom>
                <a:avLst/>
                <a:gdLst/>
                <a:ahLst/>
                <a:rect l="l" t="t" r="r" b="b"/>
                <a:pathLst>
                  <a:path w="5384" h="1695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7" name="CustomShape 121"/>
              <p:cNvSpPr/>
              <p:nvPr/>
            </p:nvSpPr>
            <p:spPr>
              <a:xfrm>
                <a:off x="3920040" y="877320"/>
                <a:ext cx="360" cy="86040"/>
              </a:xfrm>
              <a:custGeom>
                <a:avLst/>
                <a:gdLst/>
                <a:ahLst/>
                <a:rect l="l" t="t" r="r" b="b"/>
                <a:pathLst>
                  <a:path w="1" h="9122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8" name="Group 122"/>
            <p:cNvGrpSpPr/>
            <p:nvPr/>
          </p:nvGrpSpPr>
          <p:grpSpPr>
            <a:xfrm>
              <a:off x="3804840" y="852840"/>
              <a:ext cx="43200" cy="32040"/>
              <a:chOff x="3804840" y="852840"/>
              <a:chExt cx="43200" cy="32040"/>
            </a:xfrm>
          </p:grpSpPr>
          <p:sp>
            <p:nvSpPr>
              <p:cNvPr id="1019" name="CustomShape 123"/>
              <p:cNvSpPr/>
              <p:nvPr/>
            </p:nvSpPr>
            <p:spPr>
              <a:xfrm>
                <a:off x="3804840" y="8528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0" name="CustomShape 124"/>
              <p:cNvSpPr/>
              <p:nvPr/>
            </p:nvSpPr>
            <p:spPr>
              <a:xfrm>
                <a:off x="3824280" y="8647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1" name="Group 125"/>
            <p:cNvGrpSpPr/>
            <p:nvPr/>
          </p:nvGrpSpPr>
          <p:grpSpPr>
            <a:xfrm>
              <a:off x="3732480" y="862200"/>
              <a:ext cx="43200" cy="32040"/>
              <a:chOff x="3732480" y="862200"/>
              <a:chExt cx="43200" cy="32040"/>
            </a:xfrm>
          </p:grpSpPr>
          <p:sp>
            <p:nvSpPr>
              <p:cNvPr id="1022" name="CustomShape 126"/>
              <p:cNvSpPr/>
              <p:nvPr/>
            </p:nvSpPr>
            <p:spPr>
              <a:xfrm>
                <a:off x="3732480" y="8622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1" h="342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3" name="CustomShape 127"/>
              <p:cNvSpPr/>
              <p:nvPr/>
            </p:nvSpPr>
            <p:spPr>
              <a:xfrm>
                <a:off x="3752280" y="8737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4" name="Group 128"/>
            <p:cNvGrpSpPr/>
            <p:nvPr/>
          </p:nvGrpSpPr>
          <p:grpSpPr>
            <a:xfrm>
              <a:off x="3835440" y="878040"/>
              <a:ext cx="43200" cy="32040"/>
              <a:chOff x="3835440" y="878040"/>
              <a:chExt cx="43200" cy="32040"/>
            </a:xfrm>
          </p:grpSpPr>
          <p:sp>
            <p:nvSpPr>
              <p:cNvPr id="1025" name="CustomShape 129"/>
              <p:cNvSpPr/>
              <p:nvPr/>
            </p:nvSpPr>
            <p:spPr>
              <a:xfrm>
                <a:off x="3835440" y="8780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6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6" name="CustomShape 130"/>
              <p:cNvSpPr/>
              <p:nvPr/>
            </p:nvSpPr>
            <p:spPr>
              <a:xfrm>
                <a:off x="3854880" y="8899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8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7" name="Group 131"/>
            <p:cNvGrpSpPr/>
            <p:nvPr/>
          </p:nvGrpSpPr>
          <p:grpSpPr>
            <a:xfrm>
              <a:off x="3893760" y="862200"/>
              <a:ext cx="43200" cy="32040"/>
              <a:chOff x="3893760" y="862200"/>
              <a:chExt cx="43200" cy="32040"/>
            </a:xfrm>
          </p:grpSpPr>
          <p:sp>
            <p:nvSpPr>
              <p:cNvPr id="1028" name="CustomShape 132"/>
              <p:cNvSpPr/>
              <p:nvPr/>
            </p:nvSpPr>
            <p:spPr>
              <a:xfrm>
                <a:off x="3893760" y="8622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18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9" name="CustomShape 133"/>
              <p:cNvSpPr/>
              <p:nvPr/>
            </p:nvSpPr>
            <p:spPr>
              <a:xfrm>
                <a:off x="3911400" y="8737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4" h="964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0" name="Group 134"/>
            <p:cNvGrpSpPr/>
            <p:nvPr/>
          </p:nvGrpSpPr>
          <p:grpSpPr>
            <a:xfrm>
              <a:off x="3893760" y="948600"/>
              <a:ext cx="43200" cy="32040"/>
              <a:chOff x="3893760" y="948600"/>
              <a:chExt cx="43200" cy="32040"/>
            </a:xfrm>
          </p:grpSpPr>
          <p:sp>
            <p:nvSpPr>
              <p:cNvPr id="1031" name="CustomShape 135"/>
              <p:cNvSpPr/>
              <p:nvPr/>
            </p:nvSpPr>
            <p:spPr>
              <a:xfrm>
                <a:off x="3893760" y="9486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4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2" name="CustomShape 136"/>
              <p:cNvSpPr/>
              <p:nvPr/>
            </p:nvSpPr>
            <p:spPr>
              <a:xfrm>
                <a:off x="3911400" y="9601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4" h="965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3" name="Group 137"/>
            <p:cNvGrpSpPr/>
            <p:nvPr/>
          </p:nvGrpSpPr>
          <p:grpSpPr>
            <a:xfrm>
              <a:off x="3944520" y="985680"/>
              <a:ext cx="43200" cy="32040"/>
              <a:chOff x="3944520" y="985680"/>
              <a:chExt cx="43200" cy="32040"/>
            </a:xfrm>
          </p:grpSpPr>
          <p:sp>
            <p:nvSpPr>
              <p:cNvPr id="1034" name="CustomShape 138"/>
              <p:cNvSpPr/>
              <p:nvPr/>
            </p:nvSpPr>
            <p:spPr>
              <a:xfrm>
                <a:off x="3944520" y="98568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5" name="CustomShape 139"/>
              <p:cNvSpPr/>
              <p:nvPr/>
            </p:nvSpPr>
            <p:spPr>
              <a:xfrm>
                <a:off x="3962520" y="99720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6" name="Group 140"/>
            <p:cNvGrpSpPr/>
            <p:nvPr/>
          </p:nvGrpSpPr>
          <p:grpSpPr>
            <a:xfrm>
              <a:off x="3461760" y="640440"/>
              <a:ext cx="484560" cy="192960"/>
              <a:chOff x="3461760" y="640440"/>
              <a:chExt cx="484560" cy="192960"/>
            </a:xfrm>
          </p:grpSpPr>
          <p:sp>
            <p:nvSpPr>
              <p:cNvPr id="1037" name="CustomShape 141"/>
              <p:cNvSpPr/>
              <p:nvPr/>
            </p:nvSpPr>
            <p:spPr>
              <a:xfrm>
                <a:off x="3466800" y="640440"/>
                <a:ext cx="479520" cy="192960"/>
              </a:xfrm>
              <a:custGeom>
                <a:avLst/>
                <a:gdLst/>
                <a:ahLst/>
                <a:rect l="l" t="t" r="r" b="b"/>
                <a:pathLst>
                  <a:path w="44166" h="20432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8" name="CustomShape 142"/>
              <p:cNvSpPr/>
              <p:nvPr/>
            </p:nvSpPr>
            <p:spPr>
              <a:xfrm>
                <a:off x="3461760" y="749520"/>
                <a:ext cx="100440" cy="83880"/>
              </a:xfrm>
              <a:custGeom>
                <a:avLst/>
                <a:gdLst/>
                <a:ahLst/>
                <a:rect l="l" t="t" r="r" b="b"/>
                <a:pathLst>
                  <a:path w="9279" h="8916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9" name="CustomShape 143"/>
              <p:cNvSpPr/>
              <p:nvPr/>
            </p:nvSpPr>
            <p:spPr>
              <a:xfrm>
                <a:off x="3560760" y="786600"/>
                <a:ext cx="109440" cy="23400"/>
              </a:xfrm>
              <a:custGeom>
                <a:avLst/>
                <a:gdLst/>
                <a:ahLst/>
                <a:rect l="l" t="t" r="r" b="b"/>
                <a:pathLst>
                  <a:path w="10114" h="2493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CustomShape 144"/>
              <p:cNvSpPr/>
              <p:nvPr/>
            </p:nvSpPr>
            <p:spPr>
              <a:xfrm>
                <a:off x="3675600" y="735840"/>
                <a:ext cx="149400" cy="50400"/>
              </a:xfrm>
              <a:custGeom>
                <a:avLst/>
                <a:gdLst/>
                <a:ahLst/>
                <a:rect l="l" t="t" r="r" b="b"/>
                <a:pathLst>
                  <a:path w="13792" h="536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CustomShape 145"/>
              <p:cNvSpPr/>
              <p:nvPr/>
            </p:nvSpPr>
            <p:spPr>
              <a:xfrm>
                <a:off x="3825720" y="640440"/>
                <a:ext cx="23400" cy="99360"/>
              </a:xfrm>
              <a:custGeom>
                <a:avLst/>
                <a:gdLst/>
                <a:ahLst/>
                <a:rect l="l" t="t" r="r" b="b"/>
                <a:pathLst>
                  <a:path w="2190" h="10549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CustomShape 146"/>
              <p:cNvSpPr/>
              <p:nvPr/>
            </p:nvSpPr>
            <p:spPr>
              <a:xfrm>
                <a:off x="3849480" y="640440"/>
                <a:ext cx="35280" cy="75960"/>
              </a:xfrm>
              <a:custGeom>
                <a:avLst/>
                <a:gdLst/>
                <a:ahLst/>
                <a:rect l="l" t="t" r="r" b="b"/>
                <a:pathLst>
                  <a:path w="3280" h="8081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43" name="Group 147"/>
            <p:cNvGrpSpPr/>
            <p:nvPr/>
          </p:nvGrpSpPr>
          <p:grpSpPr>
            <a:xfrm>
              <a:off x="3813840" y="622080"/>
              <a:ext cx="51840" cy="38520"/>
              <a:chOff x="3813840" y="622080"/>
              <a:chExt cx="51840" cy="38520"/>
            </a:xfrm>
          </p:grpSpPr>
          <p:sp>
            <p:nvSpPr>
              <p:cNvPr id="1044" name="CustomShape 148"/>
              <p:cNvSpPr/>
              <p:nvPr/>
            </p:nvSpPr>
            <p:spPr>
              <a:xfrm>
                <a:off x="3813840" y="6220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149"/>
              <p:cNvSpPr/>
              <p:nvPr/>
            </p:nvSpPr>
            <p:spPr>
              <a:xfrm>
                <a:off x="3834720" y="6336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46" name="Group 150"/>
            <p:cNvGrpSpPr/>
            <p:nvPr/>
          </p:nvGrpSpPr>
          <p:grpSpPr>
            <a:xfrm>
              <a:off x="3677040" y="666000"/>
              <a:ext cx="51840" cy="38520"/>
              <a:chOff x="3677040" y="666000"/>
              <a:chExt cx="51840" cy="38520"/>
            </a:xfrm>
          </p:grpSpPr>
          <p:sp>
            <p:nvSpPr>
              <p:cNvPr id="1047" name="CustomShape 151"/>
              <p:cNvSpPr/>
              <p:nvPr/>
            </p:nvSpPr>
            <p:spPr>
              <a:xfrm>
                <a:off x="3677040" y="6660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6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8" name="CustomShape 152"/>
              <p:cNvSpPr/>
              <p:nvPr/>
            </p:nvSpPr>
            <p:spPr>
              <a:xfrm>
                <a:off x="3697920" y="6778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49" name="Group 153"/>
            <p:cNvGrpSpPr/>
            <p:nvPr/>
          </p:nvGrpSpPr>
          <p:grpSpPr>
            <a:xfrm>
              <a:off x="3639600" y="767880"/>
              <a:ext cx="51840" cy="38520"/>
              <a:chOff x="3639600" y="767880"/>
              <a:chExt cx="51840" cy="38520"/>
            </a:xfrm>
          </p:grpSpPr>
          <p:sp>
            <p:nvSpPr>
              <p:cNvPr id="1050" name="CustomShape 154"/>
              <p:cNvSpPr/>
              <p:nvPr/>
            </p:nvSpPr>
            <p:spPr>
              <a:xfrm>
                <a:off x="3639600" y="7678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1" name="CustomShape 155"/>
              <p:cNvSpPr/>
              <p:nvPr/>
            </p:nvSpPr>
            <p:spPr>
              <a:xfrm>
                <a:off x="3660480" y="7797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52" name="Group 156"/>
            <p:cNvGrpSpPr/>
            <p:nvPr/>
          </p:nvGrpSpPr>
          <p:grpSpPr>
            <a:xfrm>
              <a:off x="3507120" y="730800"/>
              <a:ext cx="51840" cy="38520"/>
              <a:chOff x="3507120" y="730800"/>
              <a:chExt cx="51840" cy="38520"/>
            </a:xfrm>
          </p:grpSpPr>
          <p:sp>
            <p:nvSpPr>
              <p:cNvPr id="1053" name="CustomShape 157"/>
              <p:cNvSpPr/>
              <p:nvPr/>
            </p:nvSpPr>
            <p:spPr>
              <a:xfrm>
                <a:off x="3507120" y="730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4" name="CustomShape 158"/>
              <p:cNvSpPr/>
              <p:nvPr/>
            </p:nvSpPr>
            <p:spPr>
              <a:xfrm>
                <a:off x="3528000" y="7426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55" name="Group 159"/>
            <p:cNvGrpSpPr/>
            <p:nvPr/>
          </p:nvGrpSpPr>
          <p:grpSpPr>
            <a:xfrm>
              <a:off x="3531240" y="795960"/>
              <a:ext cx="51840" cy="38520"/>
              <a:chOff x="3531240" y="795960"/>
              <a:chExt cx="51840" cy="38520"/>
            </a:xfrm>
          </p:grpSpPr>
          <p:sp>
            <p:nvSpPr>
              <p:cNvPr id="1056" name="CustomShape 160"/>
              <p:cNvSpPr/>
              <p:nvPr/>
            </p:nvSpPr>
            <p:spPr>
              <a:xfrm>
                <a:off x="3531240" y="7959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7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7" name="CustomShape 161"/>
              <p:cNvSpPr/>
              <p:nvPr/>
            </p:nvSpPr>
            <p:spPr>
              <a:xfrm>
                <a:off x="3552120" y="8074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58" name="Group 162"/>
            <p:cNvGrpSpPr/>
            <p:nvPr/>
          </p:nvGrpSpPr>
          <p:grpSpPr>
            <a:xfrm>
              <a:off x="3858840" y="706320"/>
              <a:ext cx="43200" cy="32040"/>
              <a:chOff x="3858840" y="706320"/>
              <a:chExt cx="43200" cy="32040"/>
            </a:xfrm>
          </p:grpSpPr>
          <p:sp>
            <p:nvSpPr>
              <p:cNvPr id="1059" name="CustomShape 163"/>
              <p:cNvSpPr/>
              <p:nvPr/>
            </p:nvSpPr>
            <p:spPr>
              <a:xfrm>
                <a:off x="3858840" y="7063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4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0" name="CustomShape 164"/>
              <p:cNvSpPr/>
              <p:nvPr/>
            </p:nvSpPr>
            <p:spPr>
              <a:xfrm>
                <a:off x="3878280" y="7178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1" name="Group 165"/>
            <p:cNvGrpSpPr/>
            <p:nvPr/>
          </p:nvGrpSpPr>
          <p:grpSpPr>
            <a:xfrm>
              <a:off x="3799440" y="725040"/>
              <a:ext cx="43200" cy="32040"/>
              <a:chOff x="3799440" y="725040"/>
              <a:chExt cx="43200" cy="32040"/>
            </a:xfrm>
          </p:grpSpPr>
          <p:sp>
            <p:nvSpPr>
              <p:cNvPr id="1062" name="CustomShape 166"/>
              <p:cNvSpPr/>
              <p:nvPr/>
            </p:nvSpPr>
            <p:spPr>
              <a:xfrm>
                <a:off x="3799440" y="7250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CustomShape 167"/>
              <p:cNvSpPr/>
              <p:nvPr/>
            </p:nvSpPr>
            <p:spPr>
              <a:xfrm>
                <a:off x="3818880" y="7365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4" name="Group 168"/>
            <p:cNvGrpSpPr/>
            <p:nvPr/>
          </p:nvGrpSpPr>
          <p:grpSpPr>
            <a:xfrm>
              <a:off x="3920760" y="630000"/>
              <a:ext cx="43200" cy="32040"/>
              <a:chOff x="3920760" y="630000"/>
              <a:chExt cx="43200" cy="32040"/>
            </a:xfrm>
          </p:grpSpPr>
          <p:sp>
            <p:nvSpPr>
              <p:cNvPr id="1065" name="CustomShape 169"/>
              <p:cNvSpPr/>
              <p:nvPr/>
            </p:nvSpPr>
            <p:spPr>
              <a:xfrm>
                <a:off x="3920760" y="6300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6" name="CustomShape 170"/>
              <p:cNvSpPr/>
              <p:nvPr/>
            </p:nvSpPr>
            <p:spPr>
              <a:xfrm>
                <a:off x="3940200" y="6415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8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7" name="Group 171"/>
            <p:cNvGrpSpPr/>
            <p:nvPr/>
          </p:nvGrpSpPr>
          <p:grpSpPr>
            <a:xfrm>
              <a:off x="3435480" y="818640"/>
              <a:ext cx="43200" cy="32040"/>
              <a:chOff x="3435480" y="818640"/>
              <a:chExt cx="43200" cy="32040"/>
            </a:xfrm>
          </p:grpSpPr>
          <p:sp>
            <p:nvSpPr>
              <p:cNvPr id="1068" name="CustomShape 172"/>
              <p:cNvSpPr/>
              <p:nvPr/>
            </p:nvSpPr>
            <p:spPr>
              <a:xfrm>
                <a:off x="3435480" y="8186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1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9" name="CustomShape 173"/>
              <p:cNvSpPr/>
              <p:nvPr/>
            </p:nvSpPr>
            <p:spPr>
              <a:xfrm>
                <a:off x="3454920" y="8301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0" name="Group 174"/>
            <p:cNvGrpSpPr/>
            <p:nvPr/>
          </p:nvGrpSpPr>
          <p:grpSpPr>
            <a:xfrm>
              <a:off x="4021560" y="636120"/>
              <a:ext cx="371880" cy="375120"/>
              <a:chOff x="4021560" y="636120"/>
              <a:chExt cx="371880" cy="375120"/>
            </a:xfrm>
          </p:grpSpPr>
          <p:sp>
            <p:nvSpPr>
              <p:cNvPr id="1071" name="CustomShape 175"/>
              <p:cNvSpPr/>
              <p:nvPr/>
            </p:nvSpPr>
            <p:spPr>
              <a:xfrm>
                <a:off x="4021560" y="636120"/>
                <a:ext cx="371880" cy="375120"/>
              </a:xfrm>
              <a:custGeom>
                <a:avLst/>
                <a:gdLst/>
                <a:ahLst/>
                <a:rect l="l" t="t" r="r" b="b"/>
                <a:pathLst>
                  <a:path w="34247" h="39666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2" name="CustomShape 176"/>
              <p:cNvSpPr/>
              <p:nvPr/>
            </p:nvSpPr>
            <p:spPr>
              <a:xfrm>
                <a:off x="4039560" y="660960"/>
                <a:ext cx="86040" cy="83520"/>
              </a:xfrm>
              <a:custGeom>
                <a:avLst/>
                <a:gdLst/>
                <a:ahLst/>
                <a:rect l="l" t="t" r="r" b="b"/>
                <a:pathLst>
                  <a:path w="7949" h="8856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CustomShape 177"/>
              <p:cNvSpPr/>
              <p:nvPr/>
            </p:nvSpPr>
            <p:spPr>
              <a:xfrm>
                <a:off x="4125960" y="744840"/>
                <a:ext cx="35640" cy="118440"/>
              </a:xfrm>
              <a:custGeom>
                <a:avLst/>
                <a:gdLst/>
                <a:ahLst/>
                <a:rect l="l" t="t" r="r" b="b"/>
                <a:pathLst>
                  <a:path w="3315" h="12545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4" name="CustomShape 178"/>
              <p:cNvSpPr/>
              <p:nvPr/>
            </p:nvSpPr>
            <p:spPr>
              <a:xfrm>
                <a:off x="4167000" y="636120"/>
                <a:ext cx="82440" cy="132840"/>
              </a:xfrm>
              <a:custGeom>
                <a:avLst/>
                <a:gdLst/>
                <a:ahLst/>
                <a:rect l="l" t="t" r="r" b="b"/>
                <a:pathLst>
                  <a:path w="7634" h="14057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CustomShape 179"/>
              <p:cNvSpPr/>
              <p:nvPr/>
            </p:nvSpPr>
            <p:spPr>
              <a:xfrm>
                <a:off x="4131000" y="744840"/>
                <a:ext cx="113400" cy="23760"/>
              </a:xfrm>
              <a:custGeom>
                <a:avLst/>
                <a:gdLst/>
                <a:ahLst/>
                <a:rect l="l" t="t" r="r" b="b"/>
                <a:pathLst>
                  <a:path w="10464" h="2553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6" name="CustomShape 180"/>
              <p:cNvSpPr/>
              <p:nvPr/>
            </p:nvSpPr>
            <p:spPr>
              <a:xfrm>
                <a:off x="4125960" y="636120"/>
                <a:ext cx="41040" cy="108360"/>
              </a:xfrm>
              <a:custGeom>
                <a:avLst/>
                <a:gdLst/>
                <a:ahLst/>
                <a:rect l="l" t="t" r="r" b="b"/>
                <a:pathLst>
                  <a:path w="3799" h="11505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7" name="CustomShape 181"/>
              <p:cNvSpPr/>
              <p:nvPr/>
            </p:nvSpPr>
            <p:spPr>
              <a:xfrm>
                <a:off x="4021560" y="744840"/>
                <a:ext cx="104040" cy="48960"/>
              </a:xfrm>
              <a:custGeom>
                <a:avLst/>
                <a:gdLst/>
                <a:ahLst/>
                <a:rect l="l" t="t" r="r" b="b"/>
                <a:pathLst>
                  <a:path w="9606" h="5227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8" name="CustomShape 182"/>
              <p:cNvSpPr/>
              <p:nvPr/>
            </p:nvSpPr>
            <p:spPr>
              <a:xfrm>
                <a:off x="4099320" y="863640"/>
                <a:ext cx="62280" cy="32040"/>
              </a:xfrm>
              <a:custGeom>
                <a:avLst/>
                <a:gdLst/>
                <a:ahLst/>
                <a:rect l="l" t="t" r="r" b="b"/>
                <a:pathLst>
                  <a:path w="5771" h="3437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9" name="CustomShape 183"/>
              <p:cNvSpPr/>
              <p:nvPr/>
            </p:nvSpPr>
            <p:spPr>
              <a:xfrm>
                <a:off x="4161960" y="863640"/>
                <a:ext cx="53280" cy="91080"/>
              </a:xfrm>
              <a:custGeom>
                <a:avLst/>
                <a:gdLst/>
                <a:ahLst/>
                <a:rect l="l" t="t" r="r" b="b"/>
                <a:pathLst>
                  <a:path w="4937" h="9667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0" name="CustomShape 184"/>
              <p:cNvSpPr/>
              <p:nvPr/>
            </p:nvSpPr>
            <p:spPr>
              <a:xfrm>
                <a:off x="4113360" y="863640"/>
                <a:ext cx="48240" cy="146520"/>
              </a:xfrm>
              <a:custGeom>
                <a:avLst/>
                <a:gdLst/>
                <a:ahLst/>
                <a:rect l="l" t="t" r="r" b="b"/>
                <a:pathLst>
                  <a:path w="4464" h="15509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1" name="CustomShape 185"/>
              <p:cNvSpPr/>
              <p:nvPr/>
            </p:nvSpPr>
            <p:spPr>
              <a:xfrm>
                <a:off x="4021560" y="794520"/>
                <a:ext cx="140040" cy="68760"/>
              </a:xfrm>
              <a:custGeom>
                <a:avLst/>
                <a:gdLst/>
                <a:ahLst/>
                <a:rect l="l" t="t" r="r" b="b"/>
                <a:pathLst>
                  <a:path w="12920" h="7319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2" name="CustomShape 186"/>
              <p:cNvSpPr/>
              <p:nvPr/>
            </p:nvSpPr>
            <p:spPr>
              <a:xfrm>
                <a:off x="4161960" y="765720"/>
                <a:ext cx="91440" cy="95760"/>
              </a:xfrm>
              <a:custGeom>
                <a:avLst/>
                <a:gdLst/>
                <a:ahLst/>
                <a:rect l="l" t="t" r="r" b="b"/>
                <a:pathLst>
                  <a:path w="8445" h="10138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3" name="CustomShape 187"/>
              <p:cNvSpPr/>
              <p:nvPr/>
            </p:nvSpPr>
            <p:spPr>
              <a:xfrm>
                <a:off x="4250160" y="769680"/>
                <a:ext cx="57600" cy="147960"/>
              </a:xfrm>
              <a:custGeom>
                <a:avLst/>
                <a:gdLst/>
                <a:ahLst/>
                <a:rect l="l" t="t" r="r" b="b"/>
                <a:pathLst>
                  <a:path w="5324" h="1569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4" name="CustomShape 188"/>
              <p:cNvSpPr/>
              <p:nvPr/>
            </p:nvSpPr>
            <p:spPr>
              <a:xfrm>
                <a:off x="4161960" y="863640"/>
                <a:ext cx="145800" cy="54000"/>
              </a:xfrm>
              <a:custGeom>
                <a:avLst/>
                <a:gdLst/>
                <a:ahLst/>
                <a:rect l="l" t="t" r="r" b="b"/>
                <a:pathLst>
                  <a:path w="13441" h="5759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5" name="CustomShape 189"/>
              <p:cNvSpPr/>
              <p:nvPr/>
            </p:nvSpPr>
            <p:spPr>
              <a:xfrm>
                <a:off x="4307760" y="810000"/>
                <a:ext cx="63720" cy="107640"/>
              </a:xfrm>
              <a:custGeom>
                <a:avLst/>
                <a:gdLst/>
                <a:ahLst/>
                <a:rect l="l" t="t" r="r" b="b"/>
                <a:pathLst>
                  <a:path w="5904" h="1142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6" name="CustomShape 190"/>
              <p:cNvSpPr/>
              <p:nvPr/>
            </p:nvSpPr>
            <p:spPr>
              <a:xfrm>
                <a:off x="4250520" y="666720"/>
                <a:ext cx="80280" cy="101880"/>
              </a:xfrm>
              <a:custGeom>
                <a:avLst/>
                <a:gdLst/>
                <a:ahLst/>
                <a:rect l="l" t="t" r="r" b="b"/>
                <a:pathLst>
                  <a:path w="7428" h="10803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7" name="CustomShape 191"/>
              <p:cNvSpPr/>
              <p:nvPr/>
            </p:nvSpPr>
            <p:spPr>
              <a:xfrm>
                <a:off x="4250520" y="768960"/>
                <a:ext cx="119160" cy="43920"/>
              </a:xfrm>
              <a:custGeom>
                <a:avLst/>
                <a:gdLst/>
                <a:ahLst/>
                <a:rect l="l" t="t" r="r" b="b"/>
                <a:pathLst>
                  <a:path w="11009" h="4671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88" name="Group 192"/>
            <p:cNvGrpSpPr/>
            <p:nvPr/>
          </p:nvGrpSpPr>
          <p:grpSpPr>
            <a:xfrm>
              <a:off x="4358880" y="952920"/>
              <a:ext cx="51840" cy="38520"/>
              <a:chOff x="4358880" y="952920"/>
              <a:chExt cx="51840" cy="38520"/>
            </a:xfrm>
          </p:grpSpPr>
          <p:sp>
            <p:nvSpPr>
              <p:cNvPr id="1089" name="CustomShape 193"/>
              <p:cNvSpPr/>
              <p:nvPr/>
            </p:nvSpPr>
            <p:spPr>
              <a:xfrm>
                <a:off x="4358880" y="9529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7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0" name="CustomShape 194"/>
              <p:cNvSpPr/>
              <p:nvPr/>
            </p:nvSpPr>
            <p:spPr>
              <a:xfrm>
                <a:off x="4379760" y="9648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1" name="Group 195"/>
            <p:cNvGrpSpPr/>
            <p:nvPr/>
          </p:nvGrpSpPr>
          <p:grpSpPr>
            <a:xfrm>
              <a:off x="3990240" y="775800"/>
              <a:ext cx="51840" cy="38520"/>
              <a:chOff x="3990240" y="775800"/>
              <a:chExt cx="51840" cy="38520"/>
            </a:xfrm>
          </p:grpSpPr>
          <p:sp>
            <p:nvSpPr>
              <p:cNvPr id="1092" name="CustomShape 196"/>
              <p:cNvSpPr/>
              <p:nvPr/>
            </p:nvSpPr>
            <p:spPr>
              <a:xfrm>
                <a:off x="3990240" y="775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2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3" name="CustomShape 197"/>
              <p:cNvSpPr/>
              <p:nvPr/>
            </p:nvSpPr>
            <p:spPr>
              <a:xfrm>
                <a:off x="4011120" y="7873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4" name="Group 198"/>
            <p:cNvGrpSpPr/>
            <p:nvPr/>
          </p:nvGrpSpPr>
          <p:grpSpPr>
            <a:xfrm>
              <a:off x="4008240" y="642600"/>
              <a:ext cx="51840" cy="38520"/>
              <a:chOff x="4008240" y="642600"/>
              <a:chExt cx="51840" cy="38520"/>
            </a:xfrm>
          </p:grpSpPr>
          <p:sp>
            <p:nvSpPr>
              <p:cNvPr id="1095" name="CustomShape 199"/>
              <p:cNvSpPr/>
              <p:nvPr/>
            </p:nvSpPr>
            <p:spPr>
              <a:xfrm>
                <a:off x="4008240" y="6426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6" name="CustomShape 200"/>
              <p:cNvSpPr/>
              <p:nvPr/>
            </p:nvSpPr>
            <p:spPr>
              <a:xfrm>
                <a:off x="4029120" y="6541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7" name="Group 201"/>
            <p:cNvGrpSpPr/>
            <p:nvPr/>
          </p:nvGrpSpPr>
          <p:grpSpPr>
            <a:xfrm>
              <a:off x="4276800" y="899640"/>
              <a:ext cx="51840" cy="38520"/>
              <a:chOff x="4276800" y="899640"/>
              <a:chExt cx="51840" cy="38520"/>
            </a:xfrm>
          </p:grpSpPr>
          <p:sp>
            <p:nvSpPr>
              <p:cNvPr id="1098" name="CustomShape 202"/>
              <p:cNvSpPr/>
              <p:nvPr/>
            </p:nvSpPr>
            <p:spPr>
              <a:xfrm>
                <a:off x="4276800" y="8996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9" name="CustomShape 203"/>
              <p:cNvSpPr/>
              <p:nvPr/>
            </p:nvSpPr>
            <p:spPr>
              <a:xfrm>
                <a:off x="4297680" y="9111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0" name="Group 204"/>
            <p:cNvGrpSpPr/>
            <p:nvPr/>
          </p:nvGrpSpPr>
          <p:grpSpPr>
            <a:xfrm>
              <a:off x="4184280" y="940680"/>
              <a:ext cx="51840" cy="38520"/>
              <a:chOff x="4184280" y="940680"/>
              <a:chExt cx="51840" cy="38520"/>
            </a:xfrm>
          </p:grpSpPr>
          <p:sp>
            <p:nvSpPr>
              <p:cNvPr id="1101" name="CustomShape 205"/>
              <p:cNvSpPr/>
              <p:nvPr/>
            </p:nvSpPr>
            <p:spPr>
              <a:xfrm>
                <a:off x="4184280" y="9406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2" name="CustomShape 206"/>
              <p:cNvSpPr/>
              <p:nvPr/>
            </p:nvSpPr>
            <p:spPr>
              <a:xfrm>
                <a:off x="4205160" y="9522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3" name="Group 207"/>
            <p:cNvGrpSpPr/>
            <p:nvPr/>
          </p:nvGrpSpPr>
          <p:grpSpPr>
            <a:xfrm>
              <a:off x="4082400" y="992880"/>
              <a:ext cx="51840" cy="38520"/>
              <a:chOff x="4082400" y="992880"/>
              <a:chExt cx="51840" cy="38520"/>
            </a:xfrm>
          </p:grpSpPr>
          <p:sp>
            <p:nvSpPr>
              <p:cNvPr id="1104" name="CustomShape 208"/>
              <p:cNvSpPr/>
              <p:nvPr/>
            </p:nvSpPr>
            <p:spPr>
              <a:xfrm>
                <a:off x="4082400" y="9928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5" name="CustomShape 209"/>
              <p:cNvSpPr/>
              <p:nvPr/>
            </p:nvSpPr>
            <p:spPr>
              <a:xfrm>
                <a:off x="4103280" y="10044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6" name="Group 210"/>
            <p:cNvGrpSpPr/>
            <p:nvPr/>
          </p:nvGrpSpPr>
          <p:grpSpPr>
            <a:xfrm>
              <a:off x="4299120" y="650520"/>
              <a:ext cx="51840" cy="38520"/>
              <a:chOff x="4299120" y="650520"/>
              <a:chExt cx="51840" cy="38520"/>
            </a:xfrm>
          </p:grpSpPr>
          <p:sp>
            <p:nvSpPr>
              <p:cNvPr id="1107" name="CustomShape 211"/>
              <p:cNvSpPr/>
              <p:nvPr/>
            </p:nvSpPr>
            <p:spPr>
              <a:xfrm>
                <a:off x="4299120" y="6505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8" name="CustomShape 212"/>
              <p:cNvSpPr/>
              <p:nvPr/>
            </p:nvSpPr>
            <p:spPr>
              <a:xfrm>
                <a:off x="4320000" y="6620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9" name="Group 213"/>
            <p:cNvGrpSpPr/>
            <p:nvPr/>
          </p:nvGrpSpPr>
          <p:grpSpPr>
            <a:xfrm>
              <a:off x="4340880" y="791280"/>
              <a:ext cx="51840" cy="38520"/>
              <a:chOff x="4340880" y="791280"/>
              <a:chExt cx="51840" cy="38520"/>
            </a:xfrm>
          </p:grpSpPr>
          <p:sp>
            <p:nvSpPr>
              <p:cNvPr id="1110" name="CustomShape 214"/>
              <p:cNvSpPr/>
              <p:nvPr/>
            </p:nvSpPr>
            <p:spPr>
              <a:xfrm>
                <a:off x="4340880" y="7912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2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1" name="CustomShape 215"/>
              <p:cNvSpPr/>
              <p:nvPr/>
            </p:nvSpPr>
            <p:spPr>
              <a:xfrm>
                <a:off x="4361760" y="8031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12" name="Group 216"/>
            <p:cNvGrpSpPr/>
            <p:nvPr/>
          </p:nvGrpSpPr>
          <p:grpSpPr>
            <a:xfrm>
              <a:off x="4224240" y="753840"/>
              <a:ext cx="43200" cy="32040"/>
              <a:chOff x="4224240" y="753840"/>
              <a:chExt cx="43200" cy="32040"/>
            </a:xfrm>
          </p:grpSpPr>
          <p:sp>
            <p:nvSpPr>
              <p:cNvPr id="1113" name="CustomShape 217"/>
              <p:cNvSpPr/>
              <p:nvPr/>
            </p:nvSpPr>
            <p:spPr>
              <a:xfrm>
                <a:off x="4224240" y="7538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4" name="CustomShape 218"/>
              <p:cNvSpPr/>
              <p:nvPr/>
            </p:nvSpPr>
            <p:spPr>
              <a:xfrm>
                <a:off x="4243680" y="7653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15" name="Group 219"/>
            <p:cNvGrpSpPr/>
            <p:nvPr/>
          </p:nvGrpSpPr>
          <p:grpSpPr>
            <a:xfrm>
              <a:off x="4099680" y="729720"/>
              <a:ext cx="43200" cy="32040"/>
              <a:chOff x="4099680" y="729720"/>
              <a:chExt cx="43200" cy="32040"/>
            </a:xfrm>
          </p:grpSpPr>
          <p:sp>
            <p:nvSpPr>
              <p:cNvPr id="1116" name="CustomShape 220"/>
              <p:cNvSpPr/>
              <p:nvPr/>
            </p:nvSpPr>
            <p:spPr>
              <a:xfrm>
                <a:off x="4099680" y="7297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7" name="CustomShape 221"/>
              <p:cNvSpPr/>
              <p:nvPr/>
            </p:nvSpPr>
            <p:spPr>
              <a:xfrm>
                <a:off x="4119480" y="7412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18" name="Group 222"/>
            <p:cNvGrpSpPr/>
            <p:nvPr/>
          </p:nvGrpSpPr>
          <p:grpSpPr>
            <a:xfrm>
              <a:off x="4136040" y="848160"/>
              <a:ext cx="43200" cy="32040"/>
              <a:chOff x="4136040" y="848160"/>
              <a:chExt cx="43200" cy="32040"/>
            </a:xfrm>
          </p:grpSpPr>
          <p:sp>
            <p:nvSpPr>
              <p:cNvPr id="1119" name="CustomShape 223"/>
              <p:cNvSpPr/>
              <p:nvPr/>
            </p:nvSpPr>
            <p:spPr>
              <a:xfrm>
                <a:off x="4136040" y="848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0" name="CustomShape 224"/>
              <p:cNvSpPr/>
              <p:nvPr/>
            </p:nvSpPr>
            <p:spPr>
              <a:xfrm>
                <a:off x="4155480" y="8600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1" name="Group 225"/>
            <p:cNvGrpSpPr/>
            <p:nvPr/>
          </p:nvGrpSpPr>
          <p:grpSpPr>
            <a:xfrm>
              <a:off x="4073040" y="882720"/>
              <a:ext cx="43200" cy="32040"/>
              <a:chOff x="4073040" y="882720"/>
              <a:chExt cx="43200" cy="32040"/>
            </a:xfrm>
          </p:grpSpPr>
          <p:sp>
            <p:nvSpPr>
              <p:cNvPr id="1122" name="CustomShape 226"/>
              <p:cNvSpPr/>
              <p:nvPr/>
            </p:nvSpPr>
            <p:spPr>
              <a:xfrm>
                <a:off x="4073040" y="8827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6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3" name="CustomShape 227"/>
              <p:cNvSpPr/>
              <p:nvPr/>
            </p:nvSpPr>
            <p:spPr>
              <a:xfrm>
                <a:off x="4092840" y="8942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4" name="Group 228"/>
            <p:cNvGrpSpPr/>
            <p:nvPr/>
          </p:nvGrpSpPr>
          <p:grpSpPr>
            <a:xfrm>
              <a:off x="4141080" y="620640"/>
              <a:ext cx="43200" cy="32040"/>
              <a:chOff x="4141080" y="620640"/>
              <a:chExt cx="43200" cy="32040"/>
            </a:xfrm>
          </p:grpSpPr>
          <p:sp>
            <p:nvSpPr>
              <p:cNvPr id="1125" name="CustomShape 229"/>
              <p:cNvSpPr/>
              <p:nvPr/>
            </p:nvSpPr>
            <p:spPr>
              <a:xfrm>
                <a:off x="4141080" y="6206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5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CustomShape 230"/>
              <p:cNvSpPr/>
              <p:nvPr/>
            </p:nvSpPr>
            <p:spPr>
              <a:xfrm>
                <a:off x="4158720" y="63216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38" h="976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27" name="CustomShape 231"/>
            <p:cNvSpPr/>
            <p:nvPr/>
          </p:nvSpPr>
          <p:spPr>
            <a:xfrm>
              <a:off x="4881240" y="144504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chemeClr val="accent2"/>
            </a:solidFill>
            <a:ln w="1800">
              <a:solidFill>
                <a:srgbClr val="a5b7c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28" name="Group 232"/>
            <p:cNvGrpSpPr/>
            <p:nvPr/>
          </p:nvGrpSpPr>
          <p:grpSpPr>
            <a:xfrm>
              <a:off x="4415400" y="786600"/>
              <a:ext cx="1719360" cy="1227240"/>
              <a:chOff x="4415400" y="786600"/>
              <a:chExt cx="1719360" cy="1227240"/>
            </a:xfrm>
          </p:grpSpPr>
          <p:sp>
            <p:nvSpPr>
              <p:cNvPr id="1129" name="CustomShape 233"/>
              <p:cNvSpPr/>
              <p:nvPr/>
            </p:nvSpPr>
            <p:spPr>
              <a:xfrm>
                <a:off x="5673960" y="1122480"/>
                <a:ext cx="81000" cy="5760"/>
              </a:xfrm>
              <a:custGeom>
                <a:avLst/>
                <a:gdLst/>
                <a:ahLst/>
                <a:rect l="l" t="t" r="r" b="b"/>
                <a:pathLst>
                  <a:path w="7501" h="63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CustomShape 234"/>
              <p:cNvSpPr/>
              <p:nvPr/>
            </p:nvSpPr>
            <p:spPr>
              <a:xfrm>
                <a:off x="5674680" y="1122480"/>
                <a:ext cx="91080" cy="92880"/>
              </a:xfrm>
              <a:custGeom>
                <a:avLst/>
                <a:gdLst/>
                <a:ahLst/>
                <a:rect l="l" t="t" r="r" b="b"/>
                <a:pathLst>
                  <a:path w="8409" h="9836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80">
                <a:solidFill>
                  <a:schemeClr val="lt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31" name="Group 235"/>
              <p:cNvGrpSpPr/>
              <p:nvPr/>
            </p:nvGrpSpPr>
            <p:grpSpPr>
              <a:xfrm>
                <a:off x="4415400" y="786600"/>
                <a:ext cx="1719360" cy="1227240"/>
                <a:chOff x="4415400" y="786600"/>
                <a:chExt cx="1719360" cy="1227240"/>
              </a:xfrm>
            </p:grpSpPr>
            <p:sp>
              <p:nvSpPr>
                <p:cNvPr id="1132" name="CustomShape 236"/>
                <p:cNvSpPr/>
                <p:nvPr/>
              </p:nvSpPr>
              <p:spPr>
                <a:xfrm>
                  <a:off x="4704120" y="1544400"/>
                  <a:ext cx="95400" cy="26280"/>
                </a:xfrm>
                <a:custGeom>
                  <a:avLst/>
                  <a:gdLst/>
                  <a:ahLst/>
                  <a:rect l="l" t="t" r="r" b="b"/>
                  <a:pathLst>
                    <a:path w="8807" h="2831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80">
                  <a:solidFill>
                    <a:schemeClr val="lt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3" name="CustomShape 237"/>
                <p:cNvSpPr/>
                <p:nvPr/>
              </p:nvSpPr>
              <p:spPr>
                <a:xfrm>
                  <a:off x="4799880" y="1527840"/>
                  <a:ext cx="96120" cy="16560"/>
                </a:xfrm>
                <a:custGeom>
                  <a:avLst/>
                  <a:gdLst/>
                  <a:ahLst/>
                  <a:rect l="l" t="t" r="r" b="b"/>
                  <a:pathLst>
                    <a:path w="8892" h="1803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80">
                  <a:solidFill>
                    <a:schemeClr val="lt2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1134" name="Group 238"/>
                <p:cNvGrpSpPr/>
                <p:nvPr/>
              </p:nvGrpSpPr>
              <p:grpSpPr>
                <a:xfrm>
                  <a:off x="4415400" y="786600"/>
                  <a:ext cx="1719360" cy="1227240"/>
                  <a:chOff x="4415400" y="786600"/>
                  <a:chExt cx="1719360" cy="1227240"/>
                </a:xfrm>
              </p:grpSpPr>
              <p:sp>
                <p:nvSpPr>
                  <p:cNvPr id="1135" name="CustomShape 239"/>
                  <p:cNvSpPr/>
                  <p:nvPr/>
                </p:nvSpPr>
                <p:spPr>
                  <a:xfrm>
                    <a:off x="4900680" y="979200"/>
                    <a:ext cx="32760" cy="123120"/>
                  </a:xfrm>
                  <a:custGeom>
                    <a:avLst/>
                    <a:gdLst/>
                    <a:ahLst/>
                    <a:rect l="l" t="t" r="r" b="b"/>
                    <a:pathLst>
                      <a:path w="3038" h="13066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36" name="CustomShape 240"/>
                  <p:cNvSpPr/>
                  <p:nvPr/>
                </p:nvSpPr>
                <p:spPr>
                  <a:xfrm>
                    <a:off x="4789440" y="1005840"/>
                    <a:ext cx="143280" cy="95040"/>
                  </a:xfrm>
                  <a:custGeom>
                    <a:avLst/>
                    <a:gdLst/>
                    <a:ahLst/>
                    <a:rect l="l" t="t" r="r" b="b"/>
                    <a:pathLst>
                      <a:path w="13234" h="10077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37" name="CustomShape 241"/>
                  <p:cNvSpPr/>
                  <p:nvPr/>
                </p:nvSpPr>
                <p:spPr>
                  <a:xfrm>
                    <a:off x="4789080" y="910440"/>
                    <a:ext cx="63000" cy="95040"/>
                  </a:xfrm>
                  <a:custGeom>
                    <a:avLst/>
                    <a:gdLst/>
                    <a:ahLst/>
                    <a:rect l="l" t="t" r="r" b="b"/>
                    <a:pathLst>
                      <a:path w="5832" h="1009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38" name="CustomShape 242"/>
                  <p:cNvSpPr/>
                  <p:nvPr/>
                </p:nvSpPr>
                <p:spPr>
                  <a:xfrm>
                    <a:off x="4789080" y="976320"/>
                    <a:ext cx="116280" cy="29160"/>
                  </a:xfrm>
                  <a:custGeom>
                    <a:avLst/>
                    <a:gdLst/>
                    <a:ahLst/>
                    <a:rect l="l" t="t" r="r" b="b"/>
                    <a:pathLst>
                      <a:path w="10719" h="3135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39" name="CustomShape 243"/>
                  <p:cNvSpPr/>
                  <p:nvPr/>
                </p:nvSpPr>
                <p:spPr>
                  <a:xfrm>
                    <a:off x="4706280" y="910440"/>
                    <a:ext cx="27000" cy="65520"/>
                  </a:xfrm>
                  <a:custGeom>
                    <a:avLst/>
                    <a:gdLst/>
                    <a:ahLst/>
                    <a:rect l="l" t="t" r="r" b="b"/>
                    <a:pathLst>
                      <a:path w="2505" h="6956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40" name="CustomShape 244"/>
                  <p:cNvSpPr/>
                  <p:nvPr/>
                </p:nvSpPr>
                <p:spPr>
                  <a:xfrm>
                    <a:off x="4635360" y="971640"/>
                    <a:ext cx="102960" cy="11880"/>
                  </a:xfrm>
                  <a:custGeom>
                    <a:avLst/>
                    <a:gdLst/>
                    <a:ahLst/>
                    <a:rect l="l" t="t" r="r" b="b"/>
                    <a:pathLst>
                      <a:path w="9521" h="1307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41" name="CustomShape 245"/>
                  <p:cNvSpPr/>
                  <p:nvPr/>
                </p:nvSpPr>
                <p:spPr>
                  <a:xfrm>
                    <a:off x="4596840" y="971640"/>
                    <a:ext cx="136440" cy="75960"/>
                  </a:xfrm>
                  <a:custGeom>
                    <a:avLst/>
                    <a:gdLst/>
                    <a:ahLst/>
                    <a:rect l="l" t="t" r="r" b="b"/>
                    <a:pathLst>
                      <a:path w="12593" h="8081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42" name="CustomShape 246"/>
                  <p:cNvSpPr/>
                  <p:nvPr/>
                </p:nvSpPr>
                <p:spPr>
                  <a:xfrm>
                    <a:off x="4733640" y="910440"/>
                    <a:ext cx="120600" cy="60840"/>
                  </a:xfrm>
                  <a:custGeom>
                    <a:avLst/>
                    <a:gdLst/>
                    <a:ahLst/>
                    <a:rect l="l" t="t" r="r" b="b"/>
                    <a:pathLst>
                      <a:path w="11118" h="6473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80">
                    <a:solidFill>
                      <a:schemeClr val="lt2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grpSp>
                <p:nvGrpSpPr>
                  <p:cNvPr id="1143" name="Group 247"/>
                  <p:cNvGrpSpPr/>
                  <p:nvPr/>
                </p:nvGrpSpPr>
                <p:grpSpPr>
                  <a:xfrm>
                    <a:off x="4415400" y="786600"/>
                    <a:ext cx="1719360" cy="1227240"/>
                    <a:chOff x="4415400" y="786600"/>
                    <a:chExt cx="1719360" cy="1227240"/>
                  </a:xfrm>
                </p:grpSpPr>
                <p:sp>
                  <p:nvSpPr>
                    <p:cNvPr id="1144" name="CustomShape 248"/>
                    <p:cNvSpPr/>
                    <p:nvPr/>
                  </p:nvSpPr>
                  <p:spPr>
                    <a:xfrm>
                      <a:off x="4469040" y="1280520"/>
                      <a:ext cx="72720" cy="248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6739" h="2674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45" name="CustomShape 249"/>
                    <p:cNvSpPr/>
                    <p:nvPr/>
                  </p:nvSpPr>
                  <p:spPr>
                    <a:xfrm>
                      <a:off x="4478400" y="1250280"/>
                      <a:ext cx="60120" cy="756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5554" h="8033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46" name="CustomShape 250"/>
                    <p:cNvSpPr/>
                    <p:nvPr/>
                  </p:nvSpPr>
                  <p:spPr>
                    <a:xfrm>
                      <a:off x="4538520" y="1164600"/>
                      <a:ext cx="154440" cy="853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4263" h="9049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47" name="CustomShape 251"/>
                    <p:cNvSpPr/>
                    <p:nvPr/>
                  </p:nvSpPr>
                  <p:spPr>
                    <a:xfrm>
                      <a:off x="4591440" y="1163160"/>
                      <a:ext cx="106560" cy="957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9848" h="10162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48" name="CustomShape 252"/>
                    <p:cNvSpPr/>
                    <p:nvPr/>
                  </p:nvSpPr>
                  <p:spPr>
                    <a:xfrm>
                      <a:off x="4670280" y="1163160"/>
                      <a:ext cx="27720" cy="6336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2590" h="6714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49" name="CustomShape 253"/>
                    <p:cNvSpPr/>
                    <p:nvPr/>
                  </p:nvSpPr>
                  <p:spPr>
                    <a:xfrm>
                      <a:off x="4697280" y="1167840"/>
                      <a:ext cx="63000" cy="1170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5831" h="12388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0" name="CustomShape 254"/>
                    <p:cNvSpPr/>
                    <p:nvPr/>
                  </p:nvSpPr>
                  <p:spPr>
                    <a:xfrm>
                      <a:off x="4635360" y="1122840"/>
                      <a:ext cx="61560" cy="446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5711" h="4755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1" name="CustomShape 255"/>
                    <p:cNvSpPr/>
                    <p:nvPr/>
                  </p:nvSpPr>
                  <p:spPr>
                    <a:xfrm>
                      <a:off x="4589280" y="1145160"/>
                      <a:ext cx="107640" cy="223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9945" h="2384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2" name="CustomShape 256"/>
                    <p:cNvSpPr/>
                    <p:nvPr/>
                  </p:nvSpPr>
                  <p:spPr>
                    <a:xfrm>
                      <a:off x="4538520" y="1167840"/>
                      <a:ext cx="159480" cy="2304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14723" h="2457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3" name="CustomShape 257"/>
                    <p:cNvSpPr/>
                    <p:nvPr/>
                  </p:nvSpPr>
                  <p:spPr>
                    <a:xfrm>
                      <a:off x="4738680" y="1098360"/>
                      <a:ext cx="55440" cy="612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5130" h="6509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4" name="CustomShape 258"/>
                    <p:cNvSpPr/>
                    <p:nvPr/>
                  </p:nvSpPr>
                  <p:spPr>
                    <a:xfrm>
                      <a:off x="4703760" y="1098360"/>
                      <a:ext cx="34560" cy="6588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219" h="6993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5" name="CustomShape 259"/>
                    <p:cNvSpPr/>
                    <p:nvPr/>
                  </p:nvSpPr>
                  <p:spPr>
                    <a:xfrm>
                      <a:off x="4694760" y="1159920"/>
                      <a:ext cx="99360" cy="79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9194" h="884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6" name="CustomShape 260"/>
                    <p:cNvSpPr/>
                    <p:nvPr/>
                  </p:nvSpPr>
                  <p:spPr>
                    <a:xfrm>
                      <a:off x="4794840" y="1159920"/>
                      <a:ext cx="35640" cy="7092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328" h="7525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sp>
                  <p:nvSpPr>
                    <p:cNvPr id="1157" name="CustomShape 261"/>
                    <p:cNvSpPr/>
                    <p:nvPr/>
                  </p:nvSpPr>
                  <p:spPr>
                    <a:xfrm>
                      <a:off x="4758480" y="1159920"/>
                      <a:ext cx="36000" cy="120600"/>
                    </a:xfrm>
                    <a:custGeom>
                      <a:avLst/>
                      <a:gdLst/>
                      <a:ahLst/>
                      <a:rect l="l" t="t" r="r" b="b"/>
                      <a:pathLst>
                        <a:path w="3339" h="12763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80">
                      <a:solidFill>
                        <a:schemeClr val="lt2"/>
                      </a:solidFill>
                      <a:miter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  <p:grpSp>
                  <p:nvGrpSpPr>
                    <p:cNvPr id="1158" name="Group 262"/>
                    <p:cNvGrpSpPr/>
                    <p:nvPr/>
                  </p:nvGrpSpPr>
                  <p:grpSpPr>
                    <a:xfrm>
                      <a:off x="4415400" y="786600"/>
                      <a:ext cx="1719360" cy="1227240"/>
                      <a:chOff x="4415400" y="786600"/>
                      <a:chExt cx="1719360" cy="1227240"/>
                    </a:xfrm>
                  </p:grpSpPr>
                  <p:sp>
                    <p:nvSpPr>
                      <p:cNvPr id="1159" name="CustomShape 263"/>
                      <p:cNvSpPr/>
                      <p:nvPr/>
                    </p:nvSpPr>
                    <p:spPr>
                      <a:xfrm>
                        <a:off x="4830840" y="1103040"/>
                        <a:ext cx="102600" cy="1278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461" h="13549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0" name="CustomShape 264"/>
                      <p:cNvSpPr/>
                      <p:nvPr/>
                    </p:nvSpPr>
                    <p:spPr>
                      <a:xfrm>
                        <a:off x="4933800" y="1032480"/>
                        <a:ext cx="146160" cy="70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3476" h="7465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1" name="CustomShape 265"/>
                      <p:cNvSpPr/>
                      <p:nvPr/>
                    </p:nvSpPr>
                    <p:spPr>
                      <a:xfrm>
                        <a:off x="4933440" y="1101240"/>
                        <a:ext cx="165240" cy="655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5231" h="6969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2" name="CustomShape 266"/>
                      <p:cNvSpPr/>
                      <p:nvPr/>
                    </p:nvSpPr>
                    <p:spPr>
                      <a:xfrm>
                        <a:off x="5098680" y="1168560"/>
                        <a:ext cx="36720" cy="860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425" h="9134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3" name="CustomShape 267"/>
                      <p:cNvSpPr/>
                      <p:nvPr/>
                    </p:nvSpPr>
                    <p:spPr>
                      <a:xfrm>
                        <a:off x="5136120" y="1247040"/>
                        <a:ext cx="36720" cy="97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3400" h="1032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4" name="CustomShape 268"/>
                      <p:cNvSpPr/>
                      <p:nvPr/>
                    </p:nvSpPr>
                    <p:spPr>
                      <a:xfrm>
                        <a:off x="5119200" y="845640"/>
                        <a:ext cx="958320" cy="6260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88235" h="66195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5" name="CustomShape 269"/>
                      <p:cNvSpPr/>
                      <p:nvPr/>
                    </p:nvSpPr>
                    <p:spPr>
                      <a:xfrm>
                        <a:off x="5079960" y="786600"/>
                        <a:ext cx="752040" cy="3801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69242" h="40223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6" name="CustomShape 270"/>
                      <p:cNvSpPr/>
                      <p:nvPr/>
                    </p:nvSpPr>
                    <p:spPr>
                      <a:xfrm>
                        <a:off x="5172840" y="1152000"/>
                        <a:ext cx="172080" cy="3218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5860" h="34054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7" name="CustomShape 271"/>
                      <p:cNvSpPr/>
                      <p:nvPr/>
                    </p:nvSpPr>
                    <p:spPr>
                      <a:xfrm>
                        <a:off x="5136120" y="1152000"/>
                        <a:ext cx="137160" cy="943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2666" h="10017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8" name="CustomShape 272"/>
                      <p:cNvSpPr/>
                      <p:nvPr/>
                    </p:nvSpPr>
                    <p:spPr>
                      <a:xfrm>
                        <a:off x="5273640" y="1144440"/>
                        <a:ext cx="216000" cy="75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9900" h="823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69" name="CustomShape 273"/>
                      <p:cNvSpPr/>
                      <p:nvPr/>
                    </p:nvSpPr>
                    <p:spPr>
                      <a:xfrm>
                        <a:off x="5172840" y="1152000"/>
                        <a:ext cx="100440" cy="1872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267" h="19816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0" name="CustomShape 274"/>
                      <p:cNvSpPr/>
                      <p:nvPr/>
                    </p:nvSpPr>
                    <p:spPr>
                      <a:xfrm>
                        <a:off x="5484600" y="1003680"/>
                        <a:ext cx="174240" cy="1411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6054" h="14964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1" name="CustomShape 275"/>
                      <p:cNvSpPr/>
                      <p:nvPr/>
                    </p:nvSpPr>
                    <p:spPr>
                      <a:xfrm>
                        <a:off x="5489640" y="837720"/>
                        <a:ext cx="84600" cy="3060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7828" h="32384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2" name="CustomShape 276"/>
                      <p:cNvSpPr/>
                      <p:nvPr/>
                    </p:nvSpPr>
                    <p:spPr>
                      <a:xfrm>
                        <a:off x="5484600" y="1127160"/>
                        <a:ext cx="195120" cy="122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7989" h="1344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3" name="CustomShape 277"/>
                      <p:cNvSpPr/>
                      <p:nvPr/>
                    </p:nvSpPr>
                    <p:spPr>
                      <a:xfrm>
                        <a:off x="5485680" y="1144440"/>
                        <a:ext cx="24480" cy="1641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300" h="17384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4" name="CustomShape 278"/>
                      <p:cNvSpPr/>
                      <p:nvPr/>
                    </p:nvSpPr>
                    <p:spPr>
                      <a:xfrm>
                        <a:off x="5282640" y="1288440"/>
                        <a:ext cx="141120" cy="1184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3017" h="1257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5" name="CustomShape 279"/>
                      <p:cNvSpPr/>
                      <p:nvPr/>
                    </p:nvSpPr>
                    <p:spPr>
                      <a:xfrm>
                        <a:off x="5401800" y="1402560"/>
                        <a:ext cx="21600" cy="1213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2034" h="12872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6" name="CustomShape 280"/>
                      <p:cNvSpPr/>
                      <p:nvPr/>
                    </p:nvSpPr>
                    <p:spPr>
                      <a:xfrm>
                        <a:off x="5172840" y="1335600"/>
                        <a:ext cx="127800" cy="1616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1807" h="17106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7" name="CustomShape 281"/>
                      <p:cNvSpPr/>
                      <p:nvPr/>
                    </p:nvSpPr>
                    <p:spPr>
                      <a:xfrm>
                        <a:off x="5658840" y="934920"/>
                        <a:ext cx="207720" cy="684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9150" h="7247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8" name="CustomShape 282"/>
                      <p:cNvSpPr/>
                      <p:nvPr/>
                    </p:nvSpPr>
                    <p:spPr>
                      <a:xfrm>
                        <a:off x="5510880" y="1303920"/>
                        <a:ext cx="81720" cy="43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7549" h="509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79" name="CustomShape 283"/>
                      <p:cNvSpPr/>
                      <p:nvPr/>
                    </p:nvSpPr>
                    <p:spPr>
                      <a:xfrm>
                        <a:off x="5484600" y="1139760"/>
                        <a:ext cx="108000" cy="16380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9969" h="1736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80" name="CustomShape 284"/>
                      <p:cNvSpPr/>
                      <p:nvPr/>
                    </p:nvSpPr>
                    <p:spPr>
                      <a:xfrm>
                        <a:off x="4882680" y="1103040"/>
                        <a:ext cx="55800" cy="14688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5179" h="15557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81" name="CustomShape 285"/>
                      <p:cNvSpPr/>
                      <p:nvPr/>
                    </p:nvSpPr>
                    <p:spPr>
                      <a:xfrm>
                        <a:off x="5079960" y="1032480"/>
                        <a:ext cx="153720" cy="2304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4166" h="2481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sp>
                    <p:nvSpPr>
                      <p:cNvPr id="1182" name="CustomShape 286"/>
                      <p:cNvSpPr/>
                      <p:nvPr/>
                    </p:nvSpPr>
                    <p:spPr>
                      <a:xfrm>
                        <a:off x="5172840" y="1288440"/>
                        <a:ext cx="109440" cy="5112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0090" h="5421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  <p:grpSp>
                    <p:nvGrpSpPr>
                      <p:cNvPr id="1183" name="Group 287"/>
                      <p:cNvGrpSpPr/>
                      <p:nvPr/>
                    </p:nvGrpSpPr>
                    <p:grpSpPr>
                      <a:xfrm>
                        <a:off x="4415400" y="786600"/>
                        <a:ext cx="1719360" cy="1227240"/>
                        <a:chOff x="4415400" y="786600"/>
                        <a:chExt cx="1719360" cy="1227240"/>
                      </a:xfrm>
                    </p:grpSpPr>
                    <p:sp>
                      <p:nvSpPr>
                        <p:cNvPr id="1184" name="CustomShape 288"/>
                        <p:cNvSpPr/>
                        <p:nvPr/>
                      </p:nvSpPr>
                      <p:spPr>
                        <a:xfrm>
                          <a:off x="4927320" y="1393560"/>
                          <a:ext cx="52200" cy="4320"/>
                        </a:xfrm>
                        <a:custGeom>
                          <a:avLst/>
                          <a:gdLst/>
                          <a:ahLst/>
                          <a:rect l="l" t="t" r="r" b="b"/>
                          <a:pathLst>
                            <a:path w="4828" h="485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80">
                          <a:solidFill>
                            <a:schemeClr val="lt2"/>
                          </a:solidFill>
                          <a:miter/>
                        </a:ln>
                      </p:spPr>
                      <p:style>
                        <a:lnRef idx="0"/>
                        <a:fillRef idx="0"/>
                        <a:effectRef idx="0"/>
                        <a:fontRef idx="minor"/>
                      </p:style>
                    </p:sp>
                    <p:grpSp>
                      <p:nvGrpSpPr>
                        <p:cNvPr id="1185" name="Group 289"/>
                        <p:cNvGrpSpPr/>
                        <p:nvPr/>
                      </p:nvGrpSpPr>
                      <p:grpSpPr>
                        <a:xfrm>
                          <a:off x="4415400" y="786600"/>
                          <a:ext cx="1719360" cy="1227240"/>
                          <a:chOff x="4415400" y="786600"/>
                          <a:chExt cx="1719360" cy="1227240"/>
                        </a:xfrm>
                      </p:grpSpPr>
                      <p:sp>
                        <p:nvSpPr>
                          <p:cNvPr id="1186" name="CustomShape 290"/>
                          <p:cNvSpPr/>
                          <p:nvPr/>
                        </p:nvSpPr>
                        <p:spPr>
                          <a:xfrm>
                            <a:off x="4932360" y="1247040"/>
                            <a:ext cx="203040" cy="14616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18727" h="15497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87" name="CustomShape 291"/>
                          <p:cNvSpPr/>
                          <p:nvPr/>
                        </p:nvSpPr>
                        <p:spPr>
                          <a:xfrm>
                            <a:off x="4979520" y="1254960"/>
                            <a:ext cx="155880" cy="14292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14384" h="15146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88" name="CustomShape 292"/>
                          <p:cNvSpPr/>
                          <p:nvPr/>
                        </p:nvSpPr>
                        <p:spPr>
                          <a:xfrm>
                            <a:off x="4877280" y="1393560"/>
                            <a:ext cx="54720" cy="5436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5082" h="5771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89" name="CustomShape 293"/>
                          <p:cNvSpPr/>
                          <p:nvPr/>
                        </p:nvSpPr>
                        <p:spPr>
                          <a:xfrm>
                            <a:off x="4843440" y="1388880"/>
                            <a:ext cx="83520" cy="3096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7707" h="3316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90" name="CustomShape 294"/>
                          <p:cNvSpPr/>
                          <p:nvPr/>
                        </p:nvSpPr>
                        <p:spPr>
                          <a:xfrm>
                            <a:off x="4882680" y="1250280"/>
                            <a:ext cx="44280" cy="14292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4102" h="15146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91" name="CustomShape 295"/>
                          <p:cNvSpPr/>
                          <p:nvPr/>
                        </p:nvSpPr>
                        <p:spPr>
                          <a:xfrm>
                            <a:off x="4927320" y="1393560"/>
                            <a:ext cx="31320" cy="8748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2904" h="9267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192" name="CustomShape 296"/>
                          <p:cNvSpPr/>
                          <p:nvPr/>
                        </p:nvSpPr>
                        <p:spPr>
                          <a:xfrm>
                            <a:off x="4875480" y="1446480"/>
                            <a:ext cx="82800" cy="3420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7670" h="3666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grpSp>
                        <p:nvGrpSpPr>
                          <p:cNvPr id="1193" name="Group 297"/>
                          <p:cNvGrpSpPr/>
                          <p:nvPr/>
                        </p:nvGrpSpPr>
                        <p:grpSpPr>
                          <a:xfrm>
                            <a:off x="4415400" y="786600"/>
                            <a:ext cx="1719360" cy="1227240"/>
                            <a:chOff x="4415400" y="786600"/>
                            <a:chExt cx="1719360" cy="1227240"/>
                          </a:xfrm>
                        </p:grpSpPr>
                        <p:sp>
                          <p:nvSpPr>
                            <p:cNvPr id="1194" name="CustomShape 298"/>
                            <p:cNvSpPr/>
                            <p:nvPr/>
                          </p:nvSpPr>
                          <p:spPr>
                            <a:xfrm>
                              <a:off x="4430880" y="1429920"/>
                              <a:ext cx="128160" cy="11016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1819" h="11662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195" name="CustomShape 299"/>
                            <p:cNvSpPr/>
                            <p:nvPr/>
                          </p:nvSpPr>
                          <p:spPr>
                            <a:xfrm>
                              <a:off x="4559400" y="1326240"/>
                              <a:ext cx="46080" cy="21348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4271" h="2261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196" name="CustomShape 300"/>
                            <p:cNvSpPr/>
                            <p:nvPr/>
                          </p:nvSpPr>
                          <p:spPr>
                            <a:xfrm>
                              <a:off x="4605840" y="1326240"/>
                              <a:ext cx="97560" cy="24948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9025" h="26409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197" name="CustomShape 301"/>
                            <p:cNvSpPr/>
                            <p:nvPr/>
                          </p:nvSpPr>
                          <p:spPr>
                            <a:xfrm>
                              <a:off x="4738680" y="1377360"/>
                              <a:ext cx="60480" cy="16740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5614" h="17711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198" name="CustomShape 302"/>
                            <p:cNvSpPr/>
                            <p:nvPr/>
                          </p:nvSpPr>
                          <p:spPr>
                            <a:xfrm>
                              <a:off x="4703760" y="1377360"/>
                              <a:ext cx="34560" cy="1987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3219" h="21026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199" name="CustomShape 303"/>
                            <p:cNvSpPr/>
                            <p:nvPr/>
                          </p:nvSpPr>
                          <p:spPr>
                            <a:xfrm>
                              <a:off x="4559400" y="1540080"/>
                              <a:ext cx="146520" cy="2988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3525" h="3207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0" name="CustomShape 304"/>
                            <p:cNvSpPr/>
                            <p:nvPr/>
                          </p:nvSpPr>
                          <p:spPr>
                            <a:xfrm>
                              <a:off x="4542480" y="1540080"/>
                              <a:ext cx="16560" cy="9504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561" h="10078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1" name="CustomShape 305"/>
                            <p:cNvSpPr/>
                            <p:nvPr/>
                          </p:nvSpPr>
                          <p:spPr>
                            <a:xfrm>
                              <a:off x="4421880" y="1540080"/>
                              <a:ext cx="137160" cy="4104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2642" h="4392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2" name="CustomShape 306"/>
                            <p:cNvSpPr/>
                            <p:nvPr/>
                          </p:nvSpPr>
                          <p:spPr>
                            <a:xfrm>
                              <a:off x="4559400" y="1540080"/>
                              <a:ext cx="69120" cy="14148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6400" h="15001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3" name="CustomShape 307"/>
                            <p:cNvSpPr/>
                            <p:nvPr/>
                          </p:nvSpPr>
                          <p:spPr>
                            <a:xfrm>
                              <a:off x="4628880" y="1570680"/>
                              <a:ext cx="77040" cy="11124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7126" h="11795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4" name="CustomShape 308"/>
                            <p:cNvSpPr/>
                            <p:nvPr/>
                          </p:nvSpPr>
                          <p:spPr>
                            <a:xfrm>
                              <a:off x="4843440" y="1420200"/>
                              <a:ext cx="47880" cy="1069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4441" h="11348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5" name="CustomShape 309"/>
                            <p:cNvSpPr/>
                            <p:nvPr/>
                          </p:nvSpPr>
                          <p:spPr>
                            <a:xfrm>
                              <a:off x="4430880" y="1344600"/>
                              <a:ext cx="68400" cy="8496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6327" h="9013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sp>
                          <p:nvSpPr>
                            <p:cNvPr id="1206" name="CustomShape 310"/>
                            <p:cNvSpPr/>
                            <p:nvPr/>
                          </p:nvSpPr>
                          <p:spPr>
                            <a:xfrm>
                              <a:off x="4500000" y="1321920"/>
                              <a:ext cx="110880" cy="24120"/>
                            </a:xfrm>
                            <a:custGeom>
                              <a:avLst/>
                              <a:gdLst/>
                              <a:ahLst/>
                              <a:rect l="l" t="t" r="r" b="b"/>
                              <a:pathLst>
                                <a:path w="10247" h="2577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80">
                              <a:solidFill>
                                <a:schemeClr val="lt2"/>
                              </a:solidFill>
                              <a:miter/>
                            </a:ln>
                          </p:spPr>
                          <p:style>
                            <a:lnRef idx="0"/>
                            <a:fillRef idx="0"/>
                            <a:effectRef idx="0"/>
                            <a:fontRef idx="minor"/>
                          </p:style>
                        </p:sp>
                        <p:grpSp>
                          <p:nvGrpSpPr>
                            <p:cNvPr id="1207" name="Group 311"/>
                            <p:cNvGrpSpPr/>
                            <p:nvPr/>
                          </p:nvGrpSpPr>
                          <p:grpSpPr>
                            <a:xfrm>
                              <a:off x="4415400" y="786600"/>
                              <a:ext cx="1719360" cy="1227240"/>
                              <a:chOff x="4415400" y="786600"/>
                              <a:chExt cx="1719360" cy="1227240"/>
                            </a:xfrm>
                          </p:grpSpPr>
                          <p:sp>
                            <p:nvSpPr>
                              <p:cNvPr id="1208" name="CustomShape 312"/>
                              <p:cNvSpPr/>
                              <p:nvPr/>
                            </p:nvSpPr>
                            <p:spPr>
                              <a:xfrm>
                                <a:off x="4655880" y="1703880"/>
                                <a:ext cx="128160" cy="6444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1820" h="6836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09" name="CustomShape 313"/>
                              <p:cNvSpPr/>
                              <p:nvPr/>
                            </p:nvSpPr>
                            <p:spPr>
                              <a:xfrm>
                                <a:off x="4784400" y="1688040"/>
                                <a:ext cx="142560" cy="1548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13162" h="167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10" name="CustomShape 314"/>
                              <p:cNvSpPr/>
                              <p:nvPr/>
                            </p:nvSpPr>
                            <p:spPr>
                              <a:xfrm>
                                <a:off x="4784400" y="1699200"/>
                                <a:ext cx="89280" cy="15372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8239" h="16283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11" name="CustomShape 315"/>
                              <p:cNvSpPr/>
                              <p:nvPr/>
                            </p:nvSpPr>
                            <p:spPr>
                              <a:xfrm>
                                <a:off x="4779000" y="1699200"/>
                                <a:ext cx="5040" cy="19800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485" h="20952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12" name="CustomShape 316"/>
                              <p:cNvSpPr/>
                              <p:nvPr/>
                            </p:nvSpPr>
                            <p:spPr>
                              <a:xfrm>
                                <a:off x="4779000" y="1892880"/>
                                <a:ext cx="51480" cy="6336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4779" h="6739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13" name="CustomShape 317"/>
                              <p:cNvSpPr/>
                              <p:nvPr/>
                            </p:nvSpPr>
                            <p:spPr>
                              <a:xfrm>
                                <a:off x="4680360" y="1887480"/>
                                <a:ext cx="98280" cy="540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9086" h="594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sp>
                            <p:nvSpPr>
                              <p:cNvPr id="1214" name="CustomShape 318"/>
                              <p:cNvSpPr/>
                              <p:nvPr/>
                            </p:nvSpPr>
                            <p:spPr>
                              <a:xfrm>
                                <a:off x="4779000" y="1853280"/>
                                <a:ext cx="94320" cy="39240"/>
                              </a:xfrm>
                              <a:custGeom>
                                <a:avLst/>
                                <a:gdLst/>
                                <a:ahLst/>
                                <a:rect l="l" t="t" r="r" b="b"/>
                                <a:pathLst>
                                  <a:path w="8723" h="4186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80">
                                <a:solidFill>
                                  <a:schemeClr val="lt2"/>
                                </a:solidFill>
                                <a:miter/>
                              </a:ln>
                            </p:spPr>
                            <p:style>
                              <a:lnRef idx="0"/>
                              <a:fillRef idx="0"/>
                              <a:effectRef idx="0"/>
                              <a:fontRef idx="minor"/>
                            </p:style>
                          </p:sp>
                          <p:grpSp>
                            <p:nvGrpSpPr>
                              <p:cNvPr id="1215" name="Group 319"/>
                              <p:cNvGrpSpPr/>
                              <p:nvPr/>
                            </p:nvGrpSpPr>
                            <p:grpSpPr>
                              <a:xfrm>
                                <a:off x="4415400" y="786600"/>
                                <a:ext cx="1719360" cy="1227240"/>
                                <a:chOff x="4415400" y="786600"/>
                                <a:chExt cx="1719360" cy="1227240"/>
                              </a:xfrm>
                            </p:grpSpPr>
                            <p:sp>
                              <p:nvSpPr>
                                <p:cNvPr id="1216" name="CustomShape 320"/>
                                <p:cNvSpPr/>
                                <p:nvPr/>
                              </p:nvSpPr>
                              <p:spPr>
                                <a:xfrm>
                                  <a:off x="4704840" y="1570680"/>
                                  <a:ext cx="79200" cy="13284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7320" h="14081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80">
                                  <a:solidFill>
                                    <a:schemeClr val="lt2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1217" name="CustomShape 321"/>
                                <p:cNvSpPr/>
                                <p:nvPr/>
                              </p:nvSpPr>
                              <p:spPr>
                                <a:xfrm>
                                  <a:off x="4784400" y="1544760"/>
                                  <a:ext cx="15120" cy="15876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1428" h="16803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80">
                                  <a:solidFill>
                                    <a:schemeClr val="lt2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1218" name="CustomShape 322"/>
                                <p:cNvSpPr/>
                                <p:nvPr/>
                              </p:nvSpPr>
                              <p:spPr>
                                <a:xfrm>
                                  <a:off x="4667400" y="1569960"/>
                                  <a:ext cx="36000" cy="19800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3339" h="20977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80">
                                  <a:solidFill>
                                    <a:schemeClr val="lt2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1219" name="CustomShape 323"/>
                                <p:cNvSpPr/>
                                <p:nvPr/>
                              </p:nvSpPr>
                              <p:spPr>
                                <a:xfrm>
                                  <a:off x="4785480" y="1526040"/>
                                  <a:ext cx="101880" cy="17568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9412" h="18594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80">
                                  <a:solidFill>
                                    <a:schemeClr val="lt2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sp>
                              <p:nvSpPr>
                                <p:cNvPr id="1220" name="CustomShape 324"/>
                                <p:cNvSpPr/>
                                <p:nvPr/>
                              </p:nvSpPr>
                              <p:spPr>
                                <a:xfrm>
                                  <a:off x="4896360" y="1532160"/>
                                  <a:ext cx="30600" cy="155520"/>
                                </a:xfrm>
                                <a:custGeom>
                                  <a:avLst/>
                                  <a:gdLst/>
                                  <a:ahLst/>
                                  <a:rect l="l" t="t" r="r" b="b"/>
                                  <a:pathLst>
                                    <a:path w="2844" h="16465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80">
                                  <a:solidFill>
                                    <a:schemeClr val="lt2"/>
                                  </a:solidFill>
                                  <a:miter/>
                                </a:ln>
                              </p:spPr>
                              <p:style>
                                <a:lnRef idx="0"/>
                                <a:fillRef idx="0"/>
                                <a:effectRef idx="0"/>
                                <a:fontRef idx="minor"/>
                              </p:style>
                            </p:sp>
                            <p:grpSp>
                              <p:nvGrpSpPr>
                                <p:cNvPr id="1221" name="Group 325"/>
                                <p:cNvGrpSpPr/>
                                <p:nvPr/>
                              </p:nvGrpSpPr>
                              <p:grpSpPr>
                                <a:xfrm>
                                  <a:off x="4415400" y="786600"/>
                                  <a:ext cx="1719360" cy="1227240"/>
                                  <a:chOff x="4415400" y="786600"/>
                                  <a:chExt cx="1719360" cy="1227240"/>
                                </a:xfrm>
                              </p:grpSpPr>
                              <p:sp>
                                <p:nvSpPr>
                                  <p:cNvPr id="1222" name="CustomShape 326"/>
                                  <p:cNvSpPr/>
                                  <p:nvPr/>
                                </p:nvSpPr>
                                <p:spPr>
                                  <a:xfrm>
                                    <a:off x="4415400" y="1326240"/>
                                    <a:ext cx="583560" cy="68760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53735" h="72703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80">
                                    <a:solidFill>
                                      <a:schemeClr val="lt2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1223" name="CustomShape 327"/>
                                  <p:cNvSpPr/>
                                  <p:nvPr/>
                                </p:nvSpPr>
                                <p:spPr>
                                  <a:xfrm>
                                    <a:off x="4469040" y="786600"/>
                                    <a:ext cx="1665720" cy="82296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153339" h="87013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80">
                                    <a:solidFill>
                                      <a:schemeClr val="lt2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1224" name="CustomShape 328"/>
                                  <p:cNvSpPr/>
                                  <p:nvPr/>
                                </p:nvSpPr>
                                <p:spPr>
                                  <a:xfrm>
                                    <a:off x="4867560" y="1103040"/>
                                    <a:ext cx="268200" cy="43164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24703" h="4563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80">
                                    <a:solidFill>
                                      <a:schemeClr val="lt2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  <p:sp>
                                <p:nvSpPr>
                                  <p:cNvPr id="1225" name="CustomShape 329"/>
                                  <p:cNvSpPr/>
                                  <p:nvPr/>
                                </p:nvSpPr>
                                <p:spPr>
                                  <a:xfrm>
                                    <a:off x="4958640" y="1451160"/>
                                    <a:ext cx="34920" cy="29880"/>
                                  </a:xfrm>
                                  <a:custGeom>
                                    <a:avLst/>
                                    <a:gdLst/>
                                    <a:ahLst/>
                                    <a:rect l="l" t="t" r="r" b="b"/>
                                    <a:pathLst>
                                      <a:path w="3231" h="3182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80">
                                    <a:solidFill>
                                      <a:schemeClr val="lt2"/>
                                    </a:solidFill>
                                    <a:miter/>
                                  </a:ln>
                                </p:spPr>
                                <p:style>
                                  <a:lnRef idx="0"/>
                                  <a:fillRef idx="0"/>
                                  <a:effectRef idx="0"/>
                                  <a:fontRef idx="minor"/>
                                </p:style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1226" name="CustomShape 330"/>
                          <p:cNvSpPr/>
                          <p:nvPr/>
                        </p:nvSpPr>
                        <p:spPr>
                          <a:xfrm>
                            <a:off x="4845600" y="1369440"/>
                            <a:ext cx="6840" cy="5220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654" h="5565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227" name="CustomShape 331"/>
                          <p:cNvSpPr/>
                          <p:nvPr/>
                        </p:nvSpPr>
                        <p:spPr>
                          <a:xfrm>
                            <a:off x="4857840" y="1369440"/>
                            <a:ext cx="74160" cy="2376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6872" h="2565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  <p:sp>
                        <p:nvSpPr>
                          <p:cNvPr id="1228" name="CustomShape 332"/>
                          <p:cNvSpPr/>
                          <p:nvPr/>
                        </p:nvSpPr>
                        <p:spPr>
                          <a:xfrm>
                            <a:off x="4807080" y="1384560"/>
                            <a:ext cx="37800" cy="37080"/>
                          </a:xfrm>
                          <a:custGeom>
                            <a:avLst/>
                            <a:gdLst/>
                            <a:ahLst/>
                            <a:rect l="l" t="t" r="r" b="b"/>
                            <a:pathLst>
                              <a:path w="3521" h="3969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80">
                            <a:solidFill>
                              <a:schemeClr val="lt2"/>
                            </a:solidFill>
                            <a:miter/>
                          </a:ln>
                        </p:spPr>
                        <p:style>
                          <a:lnRef idx="0"/>
                          <a:fillRef idx="0"/>
                          <a:effectRef idx="0"/>
                          <a:fontRef idx="minor"/>
                        </p:style>
                      </p:sp>
                    </p:grpSp>
                  </p:grpSp>
                  <p:sp>
                    <p:nvSpPr>
                      <p:cNvPr id="1229" name="CustomShape 333"/>
                      <p:cNvSpPr/>
                      <p:nvPr/>
                    </p:nvSpPr>
                    <p:spPr>
                      <a:xfrm>
                        <a:off x="4933440" y="898920"/>
                        <a:ext cx="201240" cy="201960"/>
                      </a:xfrm>
                      <a:custGeom>
                        <a:avLst/>
                        <a:gdLst/>
                        <a:ahLst/>
                        <a:rect l="l" t="t" r="r" b="b"/>
                        <a:pathLst>
                          <a:path w="18570" h="21376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80">
                        <a:solidFill>
                          <a:schemeClr val="lt2"/>
                        </a:solidFill>
                        <a:miter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</p:sp>
                </p:grpSp>
              </p:grpSp>
            </p:grpSp>
          </p:grpSp>
        </p:grpSp>
        <p:grpSp>
          <p:nvGrpSpPr>
            <p:cNvPr id="1230" name="Group 334"/>
            <p:cNvGrpSpPr/>
            <p:nvPr/>
          </p:nvGrpSpPr>
          <p:grpSpPr>
            <a:xfrm>
              <a:off x="4438080" y="1261800"/>
              <a:ext cx="51840" cy="38520"/>
              <a:chOff x="4438080" y="1261800"/>
              <a:chExt cx="51840" cy="38520"/>
            </a:xfrm>
          </p:grpSpPr>
          <p:sp>
            <p:nvSpPr>
              <p:cNvPr id="1231" name="CustomShape 335"/>
              <p:cNvSpPr/>
              <p:nvPr/>
            </p:nvSpPr>
            <p:spPr>
              <a:xfrm>
                <a:off x="4438080" y="1261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2" name="CustomShape 336"/>
              <p:cNvSpPr/>
              <p:nvPr/>
            </p:nvSpPr>
            <p:spPr>
              <a:xfrm>
                <a:off x="4458960" y="12736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33" name="Group 337"/>
            <p:cNvGrpSpPr/>
            <p:nvPr/>
          </p:nvGrpSpPr>
          <p:grpSpPr>
            <a:xfrm>
              <a:off x="4502160" y="1172520"/>
              <a:ext cx="51840" cy="38520"/>
              <a:chOff x="4502160" y="1172520"/>
              <a:chExt cx="51840" cy="38520"/>
            </a:xfrm>
          </p:grpSpPr>
          <p:sp>
            <p:nvSpPr>
              <p:cNvPr id="1234" name="CustomShape 338"/>
              <p:cNvSpPr/>
              <p:nvPr/>
            </p:nvSpPr>
            <p:spPr>
              <a:xfrm>
                <a:off x="4502160" y="11725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7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5" name="CustomShape 339"/>
              <p:cNvSpPr/>
              <p:nvPr/>
            </p:nvSpPr>
            <p:spPr>
              <a:xfrm>
                <a:off x="4523040" y="11840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8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36" name="Group 340"/>
            <p:cNvGrpSpPr/>
            <p:nvPr/>
          </p:nvGrpSpPr>
          <p:grpSpPr>
            <a:xfrm>
              <a:off x="4511160" y="1617120"/>
              <a:ext cx="51840" cy="38520"/>
              <a:chOff x="4511160" y="1617120"/>
              <a:chExt cx="51840" cy="38520"/>
            </a:xfrm>
          </p:grpSpPr>
          <p:sp>
            <p:nvSpPr>
              <p:cNvPr id="1237" name="CustomShape 341"/>
              <p:cNvSpPr/>
              <p:nvPr/>
            </p:nvSpPr>
            <p:spPr>
              <a:xfrm>
                <a:off x="4511160" y="16171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8" name="CustomShape 342"/>
              <p:cNvSpPr/>
              <p:nvPr/>
            </p:nvSpPr>
            <p:spPr>
              <a:xfrm>
                <a:off x="4532040" y="16286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39" name="Group 343"/>
            <p:cNvGrpSpPr/>
            <p:nvPr/>
          </p:nvGrpSpPr>
          <p:grpSpPr>
            <a:xfrm>
              <a:off x="4399920" y="1411200"/>
              <a:ext cx="51840" cy="38520"/>
              <a:chOff x="4399920" y="1411200"/>
              <a:chExt cx="51840" cy="38520"/>
            </a:xfrm>
          </p:grpSpPr>
          <p:sp>
            <p:nvSpPr>
              <p:cNvPr id="1240" name="CustomShape 344"/>
              <p:cNvSpPr/>
              <p:nvPr/>
            </p:nvSpPr>
            <p:spPr>
              <a:xfrm>
                <a:off x="4399920" y="14112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7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1" name="CustomShape 345"/>
              <p:cNvSpPr/>
              <p:nvPr/>
            </p:nvSpPr>
            <p:spPr>
              <a:xfrm>
                <a:off x="4417560" y="142272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1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42" name="Group 346"/>
            <p:cNvGrpSpPr/>
            <p:nvPr/>
          </p:nvGrpSpPr>
          <p:grpSpPr>
            <a:xfrm>
              <a:off x="4468680" y="1325880"/>
              <a:ext cx="51840" cy="38520"/>
              <a:chOff x="4468680" y="1325880"/>
              <a:chExt cx="51840" cy="38520"/>
            </a:xfrm>
          </p:grpSpPr>
          <p:sp>
            <p:nvSpPr>
              <p:cNvPr id="1243" name="CustomShape 347"/>
              <p:cNvSpPr/>
              <p:nvPr/>
            </p:nvSpPr>
            <p:spPr>
              <a:xfrm>
                <a:off x="4468680" y="13258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4" name="CustomShape 348"/>
              <p:cNvSpPr/>
              <p:nvPr/>
            </p:nvSpPr>
            <p:spPr>
              <a:xfrm>
                <a:off x="4489560" y="13377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45" name="Group 349"/>
            <p:cNvGrpSpPr/>
            <p:nvPr/>
          </p:nvGrpSpPr>
          <p:grpSpPr>
            <a:xfrm>
              <a:off x="4636440" y="1208160"/>
              <a:ext cx="51840" cy="38520"/>
              <a:chOff x="4636440" y="1208160"/>
              <a:chExt cx="51840" cy="38520"/>
            </a:xfrm>
          </p:grpSpPr>
          <p:sp>
            <p:nvSpPr>
              <p:cNvPr id="1246" name="CustomShape 350"/>
              <p:cNvSpPr/>
              <p:nvPr/>
            </p:nvSpPr>
            <p:spPr>
              <a:xfrm>
                <a:off x="4636440" y="12081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4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7" name="CustomShape 351"/>
              <p:cNvSpPr/>
              <p:nvPr/>
            </p:nvSpPr>
            <p:spPr>
              <a:xfrm>
                <a:off x="4654440" y="122004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59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48" name="Group 352"/>
            <p:cNvGrpSpPr/>
            <p:nvPr/>
          </p:nvGrpSpPr>
          <p:grpSpPr>
            <a:xfrm>
              <a:off x="4729680" y="1299960"/>
              <a:ext cx="51840" cy="38520"/>
              <a:chOff x="4729680" y="1299960"/>
              <a:chExt cx="51840" cy="38520"/>
            </a:xfrm>
          </p:grpSpPr>
          <p:sp>
            <p:nvSpPr>
              <p:cNvPr id="1249" name="CustomShape 353"/>
              <p:cNvSpPr/>
              <p:nvPr/>
            </p:nvSpPr>
            <p:spPr>
              <a:xfrm>
                <a:off x="4729680" y="12999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0" name="CustomShape 354"/>
              <p:cNvSpPr/>
              <p:nvPr/>
            </p:nvSpPr>
            <p:spPr>
              <a:xfrm>
                <a:off x="4747680" y="131148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58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51" name="Group 355"/>
            <p:cNvGrpSpPr/>
            <p:nvPr/>
          </p:nvGrpSpPr>
          <p:grpSpPr>
            <a:xfrm>
              <a:off x="4633560" y="1749960"/>
              <a:ext cx="51840" cy="38520"/>
              <a:chOff x="4633560" y="1749960"/>
              <a:chExt cx="51840" cy="38520"/>
            </a:xfrm>
          </p:grpSpPr>
          <p:sp>
            <p:nvSpPr>
              <p:cNvPr id="1252" name="CustomShape 356"/>
              <p:cNvSpPr/>
              <p:nvPr/>
            </p:nvSpPr>
            <p:spPr>
              <a:xfrm>
                <a:off x="4633560" y="17499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4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3" name="CustomShape 357"/>
              <p:cNvSpPr/>
              <p:nvPr/>
            </p:nvSpPr>
            <p:spPr>
              <a:xfrm>
                <a:off x="4654440" y="17614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54" name="Group 358"/>
            <p:cNvGrpSpPr/>
            <p:nvPr/>
          </p:nvGrpSpPr>
          <p:grpSpPr>
            <a:xfrm>
              <a:off x="4684320" y="1995840"/>
              <a:ext cx="51840" cy="38520"/>
              <a:chOff x="4684320" y="1995840"/>
              <a:chExt cx="51840" cy="38520"/>
            </a:xfrm>
          </p:grpSpPr>
          <p:sp>
            <p:nvSpPr>
              <p:cNvPr id="1255" name="CustomShape 359"/>
              <p:cNvSpPr/>
              <p:nvPr/>
            </p:nvSpPr>
            <p:spPr>
              <a:xfrm>
                <a:off x="4684320" y="19958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6" name="CustomShape 360"/>
              <p:cNvSpPr/>
              <p:nvPr/>
            </p:nvSpPr>
            <p:spPr>
              <a:xfrm>
                <a:off x="4704840" y="20073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57" name="Group 361"/>
            <p:cNvGrpSpPr/>
            <p:nvPr/>
          </p:nvGrpSpPr>
          <p:grpSpPr>
            <a:xfrm>
              <a:off x="4842720" y="1834560"/>
              <a:ext cx="51840" cy="38520"/>
              <a:chOff x="4842720" y="1834560"/>
              <a:chExt cx="51840" cy="38520"/>
            </a:xfrm>
          </p:grpSpPr>
          <p:sp>
            <p:nvSpPr>
              <p:cNvPr id="1258" name="CustomShape 362"/>
              <p:cNvSpPr/>
              <p:nvPr/>
            </p:nvSpPr>
            <p:spPr>
              <a:xfrm>
                <a:off x="4842720" y="18345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9" name="CustomShape 363"/>
              <p:cNvSpPr/>
              <p:nvPr/>
            </p:nvSpPr>
            <p:spPr>
              <a:xfrm>
                <a:off x="4860360" y="184644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1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60" name="Group 364"/>
            <p:cNvGrpSpPr/>
            <p:nvPr/>
          </p:nvGrpSpPr>
          <p:grpSpPr>
            <a:xfrm>
              <a:off x="4860720" y="1509120"/>
              <a:ext cx="51840" cy="38520"/>
              <a:chOff x="4860720" y="1509120"/>
              <a:chExt cx="51840" cy="38520"/>
            </a:xfrm>
          </p:grpSpPr>
          <p:sp>
            <p:nvSpPr>
              <p:cNvPr id="1261" name="CustomShape 365"/>
              <p:cNvSpPr/>
              <p:nvPr/>
            </p:nvSpPr>
            <p:spPr>
              <a:xfrm>
                <a:off x="4860720" y="15091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2" name="CustomShape 366"/>
              <p:cNvSpPr/>
              <p:nvPr/>
            </p:nvSpPr>
            <p:spPr>
              <a:xfrm>
                <a:off x="4878360" y="152100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8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63" name="Group 367"/>
            <p:cNvGrpSpPr/>
            <p:nvPr/>
          </p:nvGrpSpPr>
          <p:grpSpPr>
            <a:xfrm>
              <a:off x="4812480" y="1401840"/>
              <a:ext cx="51840" cy="38520"/>
              <a:chOff x="4812480" y="1401840"/>
              <a:chExt cx="51840" cy="38520"/>
            </a:xfrm>
          </p:grpSpPr>
          <p:sp>
            <p:nvSpPr>
              <p:cNvPr id="1264" name="CustomShape 368"/>
              <p:cNvSpPr/>
              <p:nvPr/>
            </p:nvSpPr>
            <p:spPr>
              <a:xfrm>
                <a:off x="4812480" y="14018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2" h="4114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5" name="CustomShape 369"/>
              <p:cNvSpPr/>
              <p:nvPr/>
            </p:nvSpPr>
            <p:spPr>
              <a:xfrm>
                <a:off x="4830120" y="141336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6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66" name="Group 370"/>
            <p:cNvGrpSpPr/>
            <p:nvPr/>
          </p:nvGrpSpPr>
          <p:grpSpPr>
            <a:xfrm>
              <a:off x="4968360" y="1551960"/>
              <a:ext cx="51840" cy="38520"/>
              <a:chOff x="4968360" y="1551960"/>
              <a:chExt cx="51840" cy="38520"/>
            </a:xfrm>
          </p:grpSpPr>
          <p:sp>
            <p:nvSpPr>
              <p:cNvPr id="1267" name="CustomShape 371"/>
              <p:cNvSpPr/>
              <p:nvPr/>
            </p:nvSpPr>
            <p:spPr>
              <a:xfrm>
                <a:off x="4968360" y="15519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2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8" name="CustomShape 372"/>
              <p:cNvSpPr/>
              <p:nvPr/>
            </p:nvSpPr>
            <p:spPr>
              <a:xfrm>
                <a:off x="4989240" y="15634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69" name="Group 373"/>
            <p:cNvGrpSpPr/>
            <p:nvPr/>
          </p:nvGrpSpPr>
          <p:grpSpPr>
            <a:xfrm>
              <a:off x="4707720" y="1358640"/>
              <a:ext cx="51840" cy="38520"/>
              <a:chOff x="4707720" y="1358640"/>
              <a:chExt cx="51840" cy="38520"/>
            </a:xfrm>
          </p:grpSpPr>
          <p:sp>
            <p:nvSpPr>
              <p:cNvPr id="1270" name="CustomShape 374"/>
              <p:cNvSpPr/>
              <p:nvPr/>
            </p:nvSpPr>
            <p:spPr>
              <a:xfrm>
                <a:off x="4707720" y="13586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7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1" name="CustomShape 375"/>
              <p:cNvSpPr/>
              <p:nvPr/>
            </p:nvSpPr>
            <p:spPr>
              <a:xfrm>
                <a:off x="4725360" y="137016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62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72" name="Group 376"/>
            <p:cNvGrpSpPr/>
            <p:nvPr/>
          </p:nvGrpSpPr>
          <p:grpSpPr>
            <a:xfrm>
              <a:off x="4799880" y="1212840"/>
              <a:ext cx="51840" cy="38520"/>
              <a:chOff x="4799880" y="1212840"/>
              <a:chExt cx="51840" cy="38520"/>
            </a:xfrm>
          </p:grpSpPr>
          <p:sp>
            <p:nvSpPr>
              <p:cNvPr id="1273" name="CustomShape 377"/>
              <p:cNvSpPr/>
              <p:nvPr/>
            </p:nvSpPr>
            <p:spPr>
              <a:xfrm>
                <a:off x="4799880" y="12128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4" name="CustomShape 378"/>
              <p:cNvSpPr/>
              <p:nvPr/>
            </p:nvSpPr>
            <p:spPr>
              <a:xfrm>
                <a:off x="4817520" y="1224360"/>
                <a:ext cx="20880" cy="15480"/>
              </a:xfrm>
              <a:custGeom>
                <a:avLst/>
                <a:gdLst/>
                <a:ahLst/>
                <a:rect l="l" t="t" r="r" b="b"/>
                <a:pathLst>
                  <a:path w="1949" h="1658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75" name="Group 379"/>
            <p:cNvGrpSpPr/>
            <p:nvPr/>
          </p:nvGrpSpPr>
          <p:grpSpPr>
            <a:xfrm>
              <a:off x="4836600" y="1321200"/>
              <a:ext cx="51840" cy="38520"/>
              <a:chOff x="4836600" y="1321200"/>
              <a:chExt cx="51840" cy="38520"/>
            </a:xfrm>
          </p:grpSpPr>
          <p:sp>
            <p:nvSpPr>
              <p:cNvPr id="1276" name="CustomShape 380"/>
              <p:cNvSpPr/>
              <p:nvPr/>
            </p:nvSpPr>
            <p:spPr>
              <a:xfrm>
                <a:off x="4836600" y="13212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7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7" name="CustomShape 381"/>
              <p:cNvSpPr/>
              <p:nvPr/>
            </p:nvSpPr>
            <p:spPr>
              <a:xfrm>
                <a:off x="4854240" y="1332720"/>
                <a:ext cx="20880" cy="15120"/>
              </a:xfrm>
              <a:custGeom>
                <a:avLst/>
                <a:gdLst/>
                <a:ahLst/>
                <a:rect l="l" t="t" r="r" b="b"/>
                <a:pathLst>
                  <a:path w="1949" h="1654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78" name="Group 382"/>
            <p:cNvGrpSpPr/>
            <p:nvPr/>
          </p:nvGrpSpPr>
          <p:grpSpPr>
            <a:xfrm>
              <a:off x="4869720" y="959400"/>
              <a:ext cx="51840" cy="38520"/>
              <a:chOff x="4869720" y="959400"/>
              <a:chExt cx="51840" cy="38520"/>
            </a:xfrm>
          </p:grpSpPr>
          <p:sp>
            <p:nvSpPr>
              <p:cNvPr id="1279" name="CustomShape 383"/>
              <p:cNvSpPr/>
              <p:nvPr/>
            </p:nvSpPr>
            <p:spPr>
              <a:xfrm>
                <a:off x="4869720" y="9594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14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0" name="CustomShape 384"/>
              <p:cNvSpPr/>
              <p:nvPr/>
            </p:nvSpPr>
            <p:spPr>
              <a:xfrm>
                <a:off x="4890600" y="9709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81" name="Group 385"/>
            <p:cNvGrpSpPr/>
            <p:nvPr/>
          </p:nvGrpSpPr>
          <p:grpSpPr>
            <a:xfrm>
              <a:off x="5086800" y="1429560"/>
              <a:ext cx="51840" cy="38520"/>
              <a:chOff x="5086800" y="1429560"/>
              <a:chExt cx="51840" cy="38520"/>
            </a:xfrm>
          </p:grpSpPr>
          <p:sp>
            <p:nvSpPr>
              <p:cNvPr id="1282" name="CustomShape 386"/>
              <p:cNvSpPr/>
              <p:nvPr/>
            </p:nvSpPr>
            <p:spPr>
              <a:xfrm>
                <a:off x="5086800" y="14295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5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3" name="CustomShape 387"/>
              <p:cNvSpPr/>
              <p:nvPr/>
            </p:nvSpPr>
            <p:spPr>
              <a:xfrm>
                <a:off x="5104800" y="144108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2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84" name="Group 388"/>
            <p:cNvGrpSpPr/>
            <p:nvPr/>
          </p:nvGrpSpPr>
          <p:grpSpPr>
            <a:xfrm>
              <a:off x="5095800" y="883800"/>
              <a:ext cx="51840" cy="38520"/>
              <a:chOff x="5095800" y="883800"/>
              <a:chExt cx="51840" cy="38520"/>
            </a:xfrm>
          </p:grpSpPr>
          <p:sp>
            <p:nvSpPr>
              <p:cNvPr id="1285" name="CustomShape 389"/>
              <p:cNvSpPr/>
              <p:nvPr/>
            </p:nvSpPr>
            <p:spPr>
              <a:xfrm>
                <a:off x="5095800" y="883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6" name="CustomShape 390"/>
              <p:cNvSpPr/>
              <p:nvPr/>
            </p:nvSpPr>
            <p:spPr>
              <a:xfrm>
                <a:off x="5116680" y="8956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87" name="Group 391"/>
            <p:cNvGrpSpPr/>
            <p:nvPr/>
          </p:nvGrpSpPr>
          <p:grpSpPr>
            <a:xfrm>
              <a:off x="5534640" y="1455840"/>
              <a:ext cx="51840" cy="38520"/>
              <a:chOff x="5534640" y="1455840"/>
              <a:chExt cx="51840" cy="38520"/>
            </a:xfrm>
          </p:grpSpPr>
          <p:sp>
            <p:nvSpPr>
              <p:cNvPr id="1288" name="CustomShape 392"/>
              <p:cNvSpPr/>
              <p:nvPr/>
            </p:nvSpPr>
            <p:spPr>
              <a:xfrm>
                <a:off x="5534640" y="14558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7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9" name="CustomShape 393"/>
              <p:cNvSpPr/>
              <p:nvPr/>
            </p:nvSpPr>
            <p:spPr>
              <a:xfrm>
                <a:off x="5552640" y="146736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61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90" name="Group 394"/>
            <p:cNvGrpSpPr/>
            <p:nvPr/>
          </p:nvGrpSpPr>
          <p:grpSpPr>
            <a:xfrm>
              <a:off x="5592960" y="1303200"/>
              <a:ext cx="51840" cy="38520"/>
              <a:chOff x="5592960" y="1303200"/>
              <a:chExt cx="51840" cy="38520"/>
            </a:xfrm>
          </p:grpSpPr>
          <p:sp>
            <p:nvSpPr>
              <p:cNvPr id="1291" name="CustomShape 395"/>
              <p:cNvSpPr/>
              <p:nvPr/>
            </p:nvSpPr>
            <p:spPr>
              <a:xfrm>
                <a:off x="5592960" y="13032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6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2" name="CustomShape 396"/>
              <p:cNvSpPr/>
              <p:nvPr/>
            </p:nvSpPr>
            <p:spPr>
              <a:xfrm>
                <a:off x="5610960" y="131472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61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93" name="Group 397"/>
            <p:cNvGrpSpPr/>
            <p:nvPr/>
          </p:nvGrpSpPr>
          <p:grpSpPr>
            <a:xfrm>
              <a:off x="5744160" y="1197000"/>
              <a:ext cx="51840" cy="38520"/>
              <a:chOff x="5744160" y="1197000"/>
              <a:chExt cx="51840" cy="38520"/>
            </a:xfrm>
          </p:grpSpPr>
          <p:sp>
            <p:nvSpPr>
              <p:cNvPr id="1294" name="CustomShape 398"/>
              <p:cNvSpPr/>
              <p:nvPr/>
            </p:nvSpPr>
            <p:spPr>
              <a:xfrm>
                <a:off x="5744160" y="11970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5" name="CustomShape 399"/>
              <p:cNvSpPr/>
              <p:nvPr/>
            </p:nvSpPr>
            <p:spPr>
              <a:xfrm>
                <a:off x="5761800" y="120852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8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96" name="Group 400"/>
            <p:cNvGrpSpPr/>
            <p:nvPr/>
          </p:nvGrpSpPr>
          <p:grpSpPr>
            <a:xfrm>
              <a:off x="5797080" y="1037160"/>
              <a:ext cx="51840" cy="38520"/>
              <a:chOff x="5797080" y="1037160"/>
              <a:chExt cx="51840" cy="38520"/>
            </a:xfrm>
          </p:grpSpPr>
          <p:sp>
            <p:nvSpPr>
              <p:cNvPr id="1297" name="CustomShape 401"/>
              <p:cNvSpPr/>
              <p:nvPr/>
            </p:nvSpPr>
            <p:spPr>
              <a:xfrm>
                <a:off x="5797080" y="10371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8" name="CustomShape 402"/>
              <p:cNvSpPr/>
              <p:nvPr/>
            </p:nvSpPr>
            <p:spPr>
              <a:xfrm>
                <a:off x="5817960" y="10490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99" name="Group 403"/>
            <p:cNvGrpSpPr/>
            <p:nvPr/>
          </p:nvGrpSpPr>
          <p:grpSpPr>
            <a:xfrm>
              <a:off x="6103800" y="883800"/>
              <a:ext cx="51840" cy="38520"/>
              <a:chOff x="6103800" y="883800"/>
              <a:chExt cx="51840" cy="38520"/>
            </a:xfrm>
          </p:grpSpPr>
          <p:sp>
            <p:nvSpPr>
              <p:cNvPr id="1300" name="CustomShape 404"/>
              <p:cNvSpPr/>
              <p:nvPr/>
            </p:nvSpPr>
            <p:spPr>
              <a:xfrm>
                <a:off x="6103800" y="883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1" name="CustomShape 405"/>
              <p:cNvSpPr/>
              <p:nvPr/>
            </p:nvSpPr>
            <p:spPr>
              <a:xfrm>
                <a:off x="6125040" y="8956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02" name="Group 406"/>
            <p:cNvGrpSpPr/>
            <p:nvPr/>
          </p:nvGrpSpPr>
          <p:grpSpPr>
            <a:xfrm>
              <a:off x="6051960" y="1021680"/>
              <a:ext cx="51840" cy="38520"/>
              <a:chOff x="6051960" y="1021680"/>
              <a:chExt cx="51840" cy="38520"/>
            </a:xfrm>
          </p:grpSpPr>
          <p:sp>
            <p:nvSpPr>
              <p:cNvPr id="1303" name="CustomShape 407"/>
              <p:cNvSpPr/>
              <p:nvPr/>
            </p:nvSpPr>
            <p:spPr>
              <a:xfrm>
                <a:off x="6051960" y="10216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4" name="CustomShape 408"/>
              <p:cNvSpPr/>
              <p:nvPr/>
            </p:nvSpPr>
            <p:spPr>
              <a:xfrm>
                <a:off x="6069600" y="103320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8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05" name="Group 409"/>
            <p:cNvGrpSpPr/>
            <p:nvPr/>
          </p:nvGrpSpPr>
          <p:grpSpPr>
            <a:xfrm>
              <a:off x="5543640" y="819360"/>
              <a:ext cx="51840" cy="38520"/>
              <a:chOff x="5543640" y="819360"/>
              <a:chExt cx="51840" cy="38520"/>
            </a:xfrm>
          </p:grpSpPr>
          <p:sp>
            <p:nvSpPr>
              <p:cNvPr id="1306" name="CustomShape 410"/>
              <p:cNvSpPr/>
              <p:nvPr/>
            </p:nvSpPr>
            <p:spPr>
              <a:xfrm>
                <a:off x="5543640" y="8193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7" name="CustomShape 411"/>
              <p:cNvSpPr/>
              <p:nvPr/>
            </p:nvSpPr>
            <p:spPr>
              <a:xfrm>
                <a:off x="5561640" y="83088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1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08" name="Group 412"/>
            <p:cNvGrpSpPr/>
            <p:nvPr/>
          </p:nvGrpSpPr>
          <p:grpSpPr>
            <a:xfrm>
              <a:off x="5361840" y="767880"/>
              <a:ext cx="51840" cy="38520"/>
              <a:chOff x="5361840" y="767880"/>
              <a:chExt cx="51840" cy="38520"/>
            </a:xfrm>
          </p:grpSpPr>
          <p:sp>
            <p:nvSpPr>
              <p:cNvPr id="1309" name="CustomShape 413"/>
              <p:cNvSpPr/>
              <p:nvPr/>
            </p:nvSpPr>
            <p:spPr>
              <a:xfrm>
                <a:off x="5361840" y="7678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0" name="CustomShape 414"/>
              <p:cNvSpPr/>
              <p:nvPr/>
            </p:nvSpPr>
            <p:spPr>
              <a:xfrm>
                <a:off x="5382720" y="7797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11" name="Group 415"/>
            <p:cNvGrpSpPr/>
            <p:nvPr/>
          </p:nvGrpSpPr>
          <p:grpSpPr>
            <a:xfrm>
              <a:off x="5806080" y="827280"/>
              <a:ext cx="51840" cy="38520"/>
              <a:chOff x="5806080" y="827280"/>
              <a:chExt cx="51840" cy="38520"/>
            </a:xfrm>
          </p:grpSpPr>
          <p:sp>
            <p:nvSpPr>
              <p:cNvPr id="1312" name="CustomShape 416"/>
              <p:cNvSpPr/>
              <p:nvPr/>
            </p:nvSpPr>
            <p:spPr>
              <a:xfrm>
                <a:off x="5806080" y="8272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14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3" name="CustomShape 417"/>
              <p:cNvSpPr/>
              <p:nvPr/>
            </p:nvSpPr>
            <p:spPr>
              <a:xfrm>
                <a:off x="5824080" y="83880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9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14" name="Group 418"/>
            <p:cNvGrpSpPr/>
            <p:nvPr/>
          </p:nvGrpSpPr>
          <p:grpSpPr>
            <a:xfrm>
              <a:off x="4823280" y="891720"/>
              <a:ext cx="51840" cy="38520"/>
              <a:chOff x="4823280" y="891720"/>
              <a:chExt cx="51840" cy="38520"/>
            </a:xfrm>
          </p:grpSpPr>
          <p:sp>
            <p:nvSpPr>
              <p:cNvPr id="1315" name="CustomShape 419"/>
              <p:cNvSpPr/>
              <p:nvPr/>
            </p:nvSpPr>
            <p:spPr>
              <a:xfrm>
                <a:off x="4823280" y="8917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6" name="CustomShape 420"/>
              <p:cNvSpPr/>
              <p:nvPr/>
            </p:nvSpPr>
            <p:spPr>
              <a:xfrm>
                <a:off x="4844160" y="9032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17" name="Group 421"/>
            <p:cNvGrpSpPr/>
            <p:nvPr/>
          </p:nvGrpSpPr>
          <p:grpSpPr>
            <a:xfrm>
              <a:off x="5270040" y="1486440"/>
              <a:ext cx="51840" cy="38520"/>
              <a:chOff x="5270040" y="1486440"/>
              <a:chExt cx="51840" cy="38520"/>
            </a:xfrm>
          </p:grpSpPr>
          <p:sp>
            <p:nvSpPr>
              <p:cNvPr id="1318" name="CustomShape 422"/>
              <p:cNvSpPr/>
              <p:nvPr/>
            </p:nvSpPr>
            <p:spPr>
              <a:xfrm>
                <a:off x="5270040" y="14864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3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9" name="CustomShape 423"/>
              <p:cNvSpPr/>
              <p:nvPr/>
            </p:nvSpPr>
            <p:spPr>
              <a:xfrm>
                <a:off x="5290920" y="14983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20" name="Group 424"/>
            <p:cNvGrpSpPr/>
            <p:nvPr/>
          </p:nvGrpSpPr>
          <p:grpSpPr>
            <a:xfrm>
              <a:off x="5242320" y="1133640"/>
              <a:ext cx="51840" cy="38520"/>
              <a:chOff x="5242320" y="1133640"/>
              <a:chExt cx="51840" cy="38520"/>
            </a:xfrm>
          </p:grpSpPr>
          <p:sp>
            <p:nvSpPr>
              <p:cNvPr id="1321" name="CustomShape 425"/>
              <p:cNvSpPr/>
              <p:nvPr/>
            </p:nvSpPr>
            <p:spPr>
              <a:xfrm>
                <a:off x="5242320" y="11336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2" name="CustomShape 426"/>
              <p:cNvSpPr/>
              <p:nvPr/>
            </p:nvSpPr>
            <p:spPr>
              <a:xfrm>
                <a:off x="5263200" y="11451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23" name="Group 427"/>
            <p:cNvGrpSpPr/>
            <p:nvPr/>
          </p:nvGrpSpPr>
          <p:grpSpPr>
            <a:xfrm>
              <a:off x="5479560" y="1290240"/>
              <a:ext cx="51840" cy="38520"/>
              <a:chOff x="5479560" y="1290240"/>
              <a:chExt cx="51840" cy="38520"/>
            </a:xfrm>
          </p:grpSpPr>
          <p:sp>
            <p:nvSpPr>
              <p:cNvPr id="1324" name="CustomShape 428"/>
              <p:cNvSpPr/>
              <p:nvPr/>
            </p:nvSpPr>
            <p:spPr>
              <a:xfrm>
                <a:off x="5479560" y="12902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7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5" name="CustomShape 429"/>
              <p:cNvSpPr/>
              <p:nvPr/>
            </p:nvSpPr>
            <p:spPr>
              <a:xfrm>
                <a:off x="5497560" y="130212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58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26" name="Group 430"/>
            <p:cNvGrpSpPr/>
            <p:nvPr/>
          </p:nvGrpSpPr>
          <p:grpSpPr>
            <a:xfrm>
              <a:off x="5092200" y="1220040"/>
              <a:ext cx="74160" cy="55440"/>
              <a:chOff x="5092200" y="1220040"/>
              <a:chExt cx="74160" cy="55440"/>
            </a:xfrm>
          </p:grpSpPr>
          <p:sp>
            <p:nvSpPr>
              <p:cNvPr id="1327" name="CustomShape 431"/>
              <p:cNvSpPr/>
              <p:nvPr/>
            </p:nvSpPr>
            <p:spPr>
              <a:xfrm>
                <a:off x="5092200" y="1220040"/>
                <a:ext cx="74160" cy="55440"/>
              </a:xfrm>
              <a:custGeom>
                <a:avLst/>
                <a:gdLst/>
                <a:ahLst/>
                <a:rect l="l" t="t" r="r" b="b"/>
                <a:pathLst>
                  <a:path w="6860" h="5877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8" name="CustomShape 432"/>
              <p:cNvSpPr/>
              <p:nvPr/>
            </p:nvSpPr>
            <p:spPr>
              <a:xfrm>
                <a:off x="5115960" y="1231560"/>
                <a:ext cx="36720" cy="32040"/>
              </a:xfrm>
              <a:custGeom>
                <a:avLst/>
                <a:gdLst/>
                <a:ahLst/>
                <a:rect l="l" t="t" r="r" b="b"/>
                <a:pathLst>
                  <a:path w="3412" h="3413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29" name="Group 433"/>
            <p:cNvGrpSpPr/>
            <p:nvPr/>
          </p:nvGrpSpPr>
          <p:grpSpPr>
            <a:xfrm>
              <a:off x="5049000" y="1013760"/>
              <a:ext cx="51840" cy="38520"/>
              <a:chOff x="5049000" y="1013760"/>
              <a:chExt cx="51840" cy="38520"/>
            </a:xfrm>
          </p:grpSpPr>
          <p:sp>
            <p:nvSpPr>
              <p:cNvPr id="1330" name="CustomShape 434"/>
              <p:cNvSpPr/>
              <p:nvPr/>
            </p:nvSpPr>
            <p:spPr>
              <a:xfrm>
                <a:off x="5049000" y="10137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26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1" name="CustomShape 435"/>
              <p:cNvSpPr/>
              <p:nvPr/>
            </p:nvSpPr>
            <p:spPr>
              <a:xfrm>
                <a:off x="5067000" y="102528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1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32" name="Group 436"/>
            <p:cNvGrpSpPr/>
            <p:nvPr/>
          </p:nvGrpSpPr>
          <p:grpSpPr>
            <a:xfrm>
              <a:off x="5627520" y="984960"/>
              <a:ext cx="51840" cy="38520"/>
              <a:chOff x="5627520" y="984960"/>
              <a:chExt cx="51840" cy="38520"/>
            </a:xfrm>
          </p:grpSpPr>
          <p:sp>
            <p:nvSpPr>
              <p:cNvPr id="1333" name="CustomShape 437"/>
              <p:cNvSpPr/>
              <p:nvPr/>
            </p:nvSpPr>
            <p:spPr>
              <a:xfrm>
                <a:off x="5627520" y="9849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26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4" name="CustomShape 438"/>
              <p:cNvSpPr/>
              <p:nvPr/>
            </p:nvSpPr>
            <p:spPr>
              <a:xfrm>
                <a:off x="5645520" y="99684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61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35" name="Group 439"/>
            <p:cNvGrpSpPr/>
            <p:nvPr/>
          </p:nvGrpSpPr>
          <p:grpSpPr>
            <a:xfrm>
              <a:off x="4659480" y="1144800"/>
              <a:ext cx="63360" cy="47160"/>
              <a:chOff x="4659480" y="1144800"/>
              <a:chExt cx="63360" cy="47160"/>
            </a:xfrm>
          </p:grpSpPr>
          <p:sp>
            <p:nvSpPr>
              <p:cNvPr id="1336" name="CustomShape 440"/>
              <p:cNvSpPr/>
              <p:nvPr/>
            </p:nvSpPr>
            <p:spPr>
              <a:xfrm>
                <a:off x="4659480" y="1144800"/>
                <a:ext cx="63360" cy="47160"/>
              </a:xfrm>
              <a:custGeom>
                <a:avLst/>
                <a:gdLst/>
                <a:ahLst/>
                <a:rect l="l" t="t" r="r" b="b"/>
                <a:pathLst>
                  <a:path w="5880" h="5036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7" name="CustomShape 441"/>
              <p:cNvSpPr/>
              <p:nvPr/>
            </p:nvSpPr>
            <p:spPr>
              <a:xfrm>
                <a:off x="4677480" y="1156680"/>
                <a:ext cx="32400" cy="24120"/>
              </a:xfrm>
              <a:custGeom>
                <a:avLst/>
                <a:gdLst/>
                <a:ahLst/>
                <a:rect l="l" t="t" r="r" b="b"/>
                <a:pathLst>
                  <a:path w="3013" h="2571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38" name="Group 442"/>
            <p:cNvGrpSpPr/>
            <p:nvPr/>
          </p:nvGrpSpPr>
          <p:grpSpPr>
            <a:xfrm>
              <a:off x="4556880" y="1125720"/>
              <a:ext cx="51840" cy="38520"/>
              <a:chOff x="4556880" y="1125720"/>
              <a:chExt cx="51840" cy="38520"/>
            </a:xfrm>
          </p:grpSpPr>
          <p:sp>
            <p:nvSpPr>
              <p:cNvPr id="1339" name="CustomShape 443"/>
              <p:cNvSpPr/>
              <p:nvPr/>
            </p:nvSpPr>
            <p:spPr>
              <a:xfrm>
                <a:off x="4556880" y="11257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3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0" name="CustomShape 444"/>
              <p:cNvSpPr/>
              <p:nvPr/>
            </p:nvSpPr>
            <p:spPr>
              <a:xfrm>
                <a:off x="4577760" y="11372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1" name="Group 445"/>
            <p:cNvGrpSpPr/>
            <p:nvPr/>
          </p:nvGrpSpPr>
          <p:grpSpPr>
            <a:xfrm>
              <a:off x="4675320" y="891720"/>
              <a:ext cx="51840" cy="38520"/>
              <a:chOff x="4675320" y="891720"/>
              <a:chExt cx="51840" cy="38520"/>
            </a:xfrm>
          </p:grpSpPr>
          <p:sp>
            <p:nvSpPr>
              <p:cNvPr id="1342" name="CustomShape 446"/>
              <p:cNvSpPr/>
              <p:nvPr/>
            </p:nvSpPr>
            <p:spPr>
              <a:xfrm>
                <a:off x="4675320" y="8917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3" name="CustomShape 447"/>
              <p:cNvSpPr/>
              <p:nvPr/>
            </p:nvSpPr>
            <p:spPr>
              <a:xfrm>
                <a:off x="4692960" y="903600"/>
                <a:ext cx="20520" cy="15120"/>
              </a:xfrm>
              <a:custGeom>
                <a:avLst/>
                <a:gdLst/>
                <a:ahLst/>
                <a:rect l="l" t="t" r="r" b="b"/>
                <a:pathLst>
                  <a:path w="1933" h="1654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4" name="Group 448"/>
            <p:cNvGrpSpPr/>
            <p:nvPr/>
          </p:nvGrpSpPr>
          <p:grpSpPr>
            <a:xfrm>
              <a:off x="4565520" y="1029240"/>
              <a:ext cx="51840" cy="38520"/>
              <a:chOff x="4565520" y="1029240"/>
              <a:chExt cx="51840" cy="38520"/>
            </a:xfrm>
          </p:grpSpPr>
          <p:sp>
            <p:nvSpPr>
              <p:cNvPr id="1345" name="CustomShape 449"/>
              <p:cNvSpPr/>
              <p:nvPr/>
            </p:nvSpPr>
            <p:spPr>
              <a:xfrm>
                <a:off x="4565520" y="10292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6" name="CustomShape 450"/>
              <p:cNvSpPr/>
              <p:nvPr/>
            </p:nvSpPr>
            <p:spPr>
              <a:xfrm>
                <a:off x="4586400" y="10411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47" name="Group 451"/>
            <p:cNvGrpSpPr/>
            <p:nvPr/>
          </p:nvGrpSpPr>
          <p:grpSpPr>
            <a:xfrm>
              <a:off x="4890600" y="1076760"/>
              <a:ext cx="72720" cy="54000"/>
              <a:chOff x="4890600" y="1076760"/>
              <a:chExt cx="72720" cy="54000"/>
            </a:xfrm>
          </p:grpSpPr>
          <p:sp>
            <p:nvSpPr>
              <p:cNvPr id="1348" name="CustomShape 452"/>
              <p:cNvSpPr/>
              <p:nvPr/>
            </p:nvSpPr>
            <p:spPr>
              <a:xfrm>
                <a:off x="4890600" y="1076760"/>
                <a:ext cx="72720" cy="54000"/>
              </a:xfrm>
              <a:custGeom>
                <a:avLst/>
                <a:gdLst/>
                <a:ahLst/>
                <a:rect l="l" t="t" r="r" b="b"/>
                <a:pathLst>
                  <a:path w="6715" h="5762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9" name="CustomShape 453"/>
              <p:cNvSpPr/>
              <p:nvPr/>
            </p:nvSpPr>
            <p:spPr>
              <a:xfrm>
                <a:off x="4908600" y="1088280"/>
                <a:ext cx="41400" cy="30960"/>
              </a:xfrm>
              <a:custGeom>
                <a:avLst/>
                <a:gdLst/>
                <a:ahLst/>
                <a:rect l="l" t="t" r="r" b="b"/>
                <a:pathLst>
                  <a:path w="3848" h="3295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50" name="Group 454"/>
            <p:cNvGrpSpPr/>
            <p:nvPr/>
          </p:nvGrpSpPr>
          <p:grpSpPr>
            <a:xfrm>
              <a:off x="4784400" y="1329120"/>
              <a:ext cx="43200" cy="32040"/>
              <a:chOff x="4784400" y="1329120"/>
              <a:chExt cx="43200" cy="32040"/>
            </a:xfrm>
          </p:grpSpPr>
          <p:sp>
            <p:nvSpPr>
              <p:cNvPr id="1351" name="CustomShape 455"/>
              <p:cNvSpPr/>
              <p:nvPr/>
            </p:nvSpPr>
            <p:spPr>
              <a:xfrm>
                <a:off x="4784400" y="13291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2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2" name="CustomShape 456"/>
              <p:cNvSpPr/>
              <p:nvPr/>
            </p:nvSpPr>
            <p:spPr>
              <a:xfrm>
                <a:off x="4802040" y="134100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6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53" name="Group 457"/>
            <p:cNvGrpSpPr/>
            <p:nvPr/>
          </p:nvGrpSpPr>
          <p:grpSpPr>
            <a:xfrm>
              <a:off x="4894200" y="1373760"/>
              <a:ext cx="55080" cy="41040"/>
              <a:chOff x="4894200" y="1373760"/>
              <a:chExt cx="55080" cy="41040"/>
            </a:xfrm>
          </p:grpSpPr>
          <p:sp>
            <p:nvSpPr>
              <p:cNvPr id="1354" name="CustomShape 458"/>
              <p:cNvSpPr/>
              <p:nvPr/>
            </p:nvSpPr>
            <p:spPr>
              <a:xfrm>
                <a:off x="4894200" y="1373760"/>
                <a:ext cx="55080" cy="41040"/>
              </a:xfrm>
              <a:custGeom>
                <a:avLst/>
                <a:gdLst/>
                <a:ahLst/>
                <a:rect l="l" t="t" r="r" b="b"/>
                <a:pathLst>
                  <a:path w="5118" h="4383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5" name="CustomShape 459"/>
              <p:cNvSpPr/>
              <p:nvPr/>
            </p:nvSpPr>
            <p:spPr>
              <a:xfrm>
                <a:off x="4911840" y="1385280"/>
                <a:ext cx="24120" cy="18000"/>
              </a:xfrm>
              <a:custGeom>
                <a:avLst/>
                <a:gdLst/>
                <a:ahLst/>
                <a:rect l="l" t="t" r="r" b="b"/>
                <a:pathLst>
                  <a:path w="2251" h="1931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56" name="Group 460"/>
            <p:cNvGrpSpPr/>
            <p:nvPr/>
          </p:nvGrpSpPr>
          <p:grpSpPr>
            <a:xfrm>
              <a:off x="4851360" y="1432800"/>
              <a:ext cx="43200" cy="32040"/>
              <a:chOff x="4851360" y="1432800"/>
              <a:chExt cx="43200" cy="32040"/>
            </a:xfrm>
          </p:grpSpPr>
          <p:sp>
            <p:nvSpPr>
              <p:cNvPr id="1357" name="CustomShape 461"/>
              <p:cNvSpPr/>
              <p:nvPr/>
            </p:nvSpPr>
            <p:spPr>
              <a:xfrm>
                <a:off x="4851360" y="1432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1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8" name="CustomShape 462"/>
              <p:cNvSpPr/>
              <p:nvPr/>
            </p:nvSpPr>
            <p:spPr>
              <a:xfrm>
                <a:off x="4869000" y="14446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7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59" name="Group 463"/>
            <p:cNvGrpSpPr/>
            <p:nvPr/>
          </p:nvGrpSpPr>
          <p:grpSpPr>
            <a:xfrm>
              <a:off x="4944960" y="1379160"/>
              <a:ext cx="52560" cy="39240"/>
              <a:chOff x="4944960" y="1379160"/>
              <a:chExt cx="52560" cy="39240"/>
            </a:xfrm>
          </p:grpSpPr>
          <p:sp>
            <p:nvSpPr>
              <p:cNvPr id="1360" name="CustomShape 464"/>
              <p:cNvSpPr/>
              <p:nvPr/>
            </p:nvSpPr>
            <p:spPr>
              <a:xfrm>
                <a:off x="4944960" y="1379160"/>
                <a:ext cx="52560" cy="39240"/>
              </a:xfrm>
              <a:custGeom>
                <a:avLst/>
                <a:gdLst/>
                <a:ahLst/>
                <a:rect l="l" t="t" r="r" b="b"/>
                <a:pathLst>
                  <a:path w="4864" h="4167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1" name="CustomShape 465"/>
              <p:cNvSpPr/>
              <p:nvPr/>
            </p:nvSpPr>
            <p:spPr>
              <a:xfrm>
                <a:off x="4962600" y="1391040"/>
                <a:ext cx="21240" cy="15840"/>
              </a:xfrm>
              <a:custGeom>
                <a:avLst/>
                <a:gdLst/>
                <a:ahLst/>
                <a:rect l="l" t="t" r="r" b="b"/>
                <a:pathLst>
                  <a:path w="1985" h="1702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62" name="Group 466"/>
            <p:cNvGrpSpPr/>
            <p:nvPr/>
          </p:nvGrpSpPr>
          <p:grpSpPr>
            <a:xfrm>
              <a:off x="4969440" y="1436040"/>
              <a:ext cx="43200" cy="32040"/>
              <a:chOff x="4969440" y="1436040"/>
              <a:chExt cx="43200" cy="32040"/>
            </a:xfrm>
          </p:grpSpPr>
          <p:sp>
            <p:nvSpPr>
              <p:cNvPr id="1363" name="CustomShape 467"/>
              <p:cNvSpPr/>
              <p:nvPr/>
            </p:nvSpPr>
            <p:spPr>
              <a:xfrm>
                <a:off x="4969440" y="14360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9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4" name="CustomShape 468"/>
              <p:cNvSpPr/>
              <p:nvPr/>
            </p:nvSpPr>
            <p:spPr>
              <a:xfrm>
                <a:off x="4987440" y="144756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65" name="Group 469"/>
            <p:cNvGrpSpPr/>
            <p:nvPr/>
          </p:nvGrpSpPr>
          <p:grpSpPr>
            <a:xfrm>
              <a:off x="5015880" y="1424880"/>
              <a:ext cx="43200" cy="32040"/>
              <a:chOff x="5015880" y="1424880"/>
              <a:chExt cx="43200" cy="32040"/>
            </a:xfrm>
          </p:grpSpPr>
          <p:sp>
            <p:nvSpPr>
              <p:cNvPr id="1366" name="CustomShape 470"/>
              <p:cNvSpPr/>
              <p:nvPr/>
            </p:nvSpPr>
            <p:spPr>
              <a:xfrm>
                <a:off x="5015880" y="142488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9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7" name="CustomShape 471"/>
              <p:cNvSpPr/>
              <p:nvPr/>
            </p:nvSpPr>
            <p:spPr>
              <a:xfrm>
                <a:off x="5035680" y="14367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68" name="Group 472"/>
            <p:cNvGrpSpPr/>
            <p:nvPr/>
          </p:nvGrpSpPr>
          <p:grpSpPr>
            <a:xfrm>
              <a:off x="5047560" y="1461240"/>
              <a:ext cx="43200" cy="32040"/>
              <a:chOff x="5047560" y="1461240"/>
              <a:chExt cx="43200" cy="32040"/>
            </a:xfrm>
          </p:grpSpPr>
          <p:sp>
            <p:nvSpPr>
              <p:cNvPr id="1369" name="CustomShape 473"/>
              <p:cNvSpPr/>
              <p:nvPr/>
            </p:nvSpPr>
            <p:spPr>
              <a:xfrm>
                <a:off x="5047560" y="14612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0" name="CustomShape 474"/>
              <p:cNvSpPr/>
              <p:nvPr/>
            </p:nvSpPr>
            <p:spPr>
              <a:xfrm>
                <a:off x="5065560" y="14731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71" name="Group 475"/>
            <p:cNvGrpSpPr/>
            <p:nvPr/>
          </p:nvGrpSpPr>
          <p:grpSpPr>
            <a:xfrm>
              <a:off x="4932720" y="1465920"/>
              <a:ext cx="43200" cy="32040"/>
              <a:chOff x="4932720" y="1465920"/>
              <a:chExt cx="43200" cy="32040"/>
            </a:xfrm>
          </p:grpSpPr>
          <p:sp>
            <p:nvSpPr>
              <p:cNvPr id="1372" name="CustomShape 476"/>
              <p:cNvSpPr/>
              <p:nvPr/>
            </p:nvSpPr>
            <p:spPr>
              <a:xfrm>
                <a:off x="4932720" y="14659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3" name="CustomShape 477"/>
              <p:cNvSpPr/>
              <p:nvPr/>
            </p:nvSpPr>
            <p:spPr>
              <a:xfrm>
                <a:off x="4950360" y="147744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38" h="977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74" name="Group 478"/>
            <p:cNvGrpSpPr/>
            <p:nvPr/>
          </p:nvGrpSpPr>
          <p:grpSpPr>
            <a:xfrm>
              <a:off x="4948200" y="1521000"/>
              <a:ext cx="43200" cy="32040"/>
              <a:chOff x="4948200" y="1521000"/>
              <a:chExt cx="43200" cy="32040"/>
            </a:xfrm>
          </p:grpSpPr>
          <p:sp>
            <p:nvSpPr>
              <p:cNvPr id="1375" name="CustomShape 479"/>
              <p:cNvSpPr/>
              <p:nvPr/>
            </p:nvSpPr>
            <p:spPr>
              <a:xfrm>
                <a:off x="4948200" y="15210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6" name="CustomShape 480"/>
              <p:cNvSpPr/>
              <p:nvPr/>
            </p:nvSpPr>
            <p:spPr>
              <a:xfrm>
                <a:off x="4966200" y="153252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6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77" name="Group 481"/>
            <p:cNvGrpSpPr/>
            <p:nvPr/>
          </p:nvGrpSpPr>
          <p:grpSpPr>
            <a:xfrm>
              <a:off x="4890960" y="1504800"/>
              <a:ext cx="43200" cy="32040"/>
              <a:chOff x="4890960" y="1504800"/>
              <a:chExt cx="43200" cy="32040"/>
            </a:xfrm>
          </p:grpSpPr>
          <p:sp>
            <p:nvSpPr>
              <p:cNvPr id="1378" name="CustomShape 482"/>
              <p:cNvSpPr/>
              <p:nvPr/>
            </p:nvSpPr>
            <p:spPr>
              <a:xfrm>
                <a:off x="4890960" y="1504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1" h="342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9" name="CustomShape 483"/>
              <p:cNvSpPr/>
              <p:nvPr/>
            </p:nvSpPr>
            <p:spPr>
              <a:xfrm>
                <a:off x="4910400" y="15163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80" name="Group 484"/>
            <p:cNvGrpSpPr/>
            <p:nvPr/>
          </p:nvGrpSpPr>
          <p:grpSpPr>
            <a:xfrm>
              <a:off x="5146920" y="1324800"/>
              <a:ext cx="43200" cy="32040"/>
              <a:chOff x="5146920" y="1324800"/>
              <a:chExt cx="43200" cy="32040"/>
            </a:xfrm>
          </p:grpSpPr>
          <p:sp>
            <p:nvSpPr>
              <p:cNvPr id="1381" name="CustomShape 485"/>
              <p:cNvSpPr/>
              <p:nvPr/>
            </p:nvSpPr>
            <p:spPr>
              <a:xfrm>
                <a:off x="5146920" y="1324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2" name="CustomShape 486"/>
              <p:cNvSpPr/>
              <p:nvPr/>
            </p:nvSpPr>
            <p:spPr>
              <a:xfrm>
                <a:off x="5166360" y="13363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83" name="Group 487"/>
            <p:cNvGrpSpPr/>
            <p:nvPr/>
          </p:nvGrpSpPr>
          <p:grpSpPr>
            <a:xfrm>
              <a:off x="5162040" y="1456920"/>
              <a:ext cx="43200" cy="32040"/>
              <a:chOff x="5162040" y="1456920"/>
              <a:chExt cx="43200" cy="32040"/>
            </a:xfrm>
          </p:grpSpPr>
          <p:sp>
            <p:nvSpPr>
              <p:cNvPr id="1384" name="CustomShape 488"/>
              <p:cNvSpPr/>
              <p:nvPr/>
            </p:nvSpPr>
            <p:spPr>
              <a:xfrm>
                <a:off x="5162040" y="14569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5" name="CustomShape 489"/>
              <p:cNvSpPr/>
              <p:nvPr/>
            </p:nvSpPr>
            <p:spPr>
              <a:xfrm>
                <a:off x="5179680" y="146844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3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86" name="Group 490"/>
            <p:cNvGrpSpPr/>
            <p:nvPr/>
          </p:nvGrpSpPr>
          <p:grpSpPr>
            <a:xfrm>
              <a:off x="5162040" y="1490040"/>
              <a:ext cx="43200" cy="32040"/>
              <a:chOff x="5162040" y="1490040"/>
              <a:chExt cx="43200" cy="32040"/>
            </a:xfrm>
          </p:grpSpPr>
          <p:sp>
            <p:nvSpPr>
              <p:cNvPr id="1387" name="CustomShape 491"/>
              <p:cNvSpPr/>
              <p:nvPr/>
            </p:nvSpPr>
            <p:spPr>
              <a:xfrm>
                <a:off x="5162040" y="14900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8" name="CustomShape 492"/>
              <p:cNvSpPr/>
              <p:nvPr/>
            </p:nvSpPr>
            <p:spPr>
              <a:xfrm>
                <a:off x="5179680" y="150156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89" name="Group 493"/>
            <p:cNvGrpSpPr/>
            <p:nvPr/>
          </p:nvGrpSpPr>
          <p:grpSpPr>
            <a:xfrm>
              <a:off x="5215320" y="1594800"/>
              <a:ext cx="43200" cy="32040"/>
              <a:chOff x="5215320" y="1594800"/>
              <a:chExt cx="43200" cy="32040"/>
            </a:xfrm>
          </p:grpSpPr>
          <p:sp>
            <p:nvSpPr>
              <p:cNvPr id="1390" name="CustomShape 494"/>
              <p:cNvSpPr/>
              <p:nvPr/>
            </p:nvSpPr>
            <p:spPr>
              <a:xfrm>
                <a:off x="5215320" y="1594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1" name="CustomShape 495"/>
              <p:cNvSpPr/>
              <p:nvPr/>
            </p:nvSpPr>
            <p:spPr>
              <a:xfrm>
                <a:off x="5232960" y="160632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38" h="972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92" name="Group 496"/>
            <p:cNvGrpSpPr/>
            <p:nvPr/>
          </p:nvGrpSpPr>
          <p:grpSpPr>
            <a:xfrm>
              <a:off x="5319000" y="1461240"/>
              <a:ext cx="43200" cy="32040"/>
              <a:chOff x="5319000" y="1461240"/>
              <a:chExt cx="43200" cy="32040"/>
            </a:xfrm>
          </p:grpSpPr>
          <p:sp>
            <p:nvSpPr>
              <p:cNvPr id="1393" name="CustomShape 497"/>
              <p:cNvSpPr/>
              <p:nvPr/>
            </p:nvSpPr>
            <p:spPr>
              <a:xfrm>
                <a:off x="5319000" y="14612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4" name="CustomShape 498"/>
              <p:cNvSpPr/>
              <p:nvPr/>
            </p:nvSpPr>
            <p:spPr>
              <a:xfrm>
                <a:off x="5337000" y="14731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5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95" name="Group 499"/>
            <p:cNvGrpSpPr/>
            <p:nvPr/>
          </p:nvGrpSpPr>
          <p:grpSpPr>
            <a:xfrm>
              <a:off x="5378400" y="1510560"/>
              <a:ext cx="43200" cy="32040"/>
              <a:chOff x="5378400" y="1510560"/>
              <a:chExt cx="43200" cy="32040"/>
            </a:xfrm>
          </p:grpSpPr>
          <p:sp>
            <p:nvSpPr>
              <p:cNvPr id="1396" name="CustomShape 500"/>
              <p:cNvSpPr/>
              <p:nvPr/>
            </p:nvSpPr>
            <p:spPr>
              <a:xfrm>
                <a:off x="5378400" y="15105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1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7" name="CustomShape 501"/>
              <p:cNvSpPr/>
              <p:nvPr/>
            </p:nvSpPr>
            <p:spPr>
              <a:xfrm>
                <a:off x="5396400" y="152244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98" name="Group 502"/>
            <p:cNvGrpSpPr/>
            <p:nvPr/>
          </p:nvGrpSpPr>
          <p:grpSpPr>
            <a:xfrm>
              <a:off x="5403240" y="1566720"/>
              <a:ext cx="43200" cy="32040"/>
              <a:chOff x="5403240" y="1566720"/>
              <a:chExt cx="43200" cy="32040"/>
            </a:xfrm>
          </p:grpSpPr>
          <p:sp>
            <p:nvSpPr>
              <p:cNvPr id="1399" name="CustomShape 503"/>
              <p:cNvSpPr/>
              <p:nvPr/>
            </p:nvSpPr>
            <p:spPr>
              <a:xfrm>
                <a:off x="5403240" y="15667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6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0" name="CustomShape 504"/>
              <p:cNvSpPr/>
              <p:nvPr/>
            </p:nvSpPr>
            <p:spPr>
              <a:xfrm>
                <a:off x="5422680" y="15782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01" name="Group 505"/>
            <p:cNvGrpSpPr/>
            <p:nvPr/>
          </p:nvGrpSpPr>
          <p:grpSpPr>
            <a:xfrm>
              <a:off x="5469120" y="1566360"/>
              <a:ext cx="43200" cy="32040"/>
              <a:chOff x="5469120" y="1566360"/>
              <a:chExt cx="43200" cy="32040"/>
            </a:xfrm>
          </p:grpSpPr>
          <p:sp>
            <p:nvSpPr>
              <p:cNvPr id="1402" name="CustomShape 506"/>
              <p:cNvSpPr/>
              <p:nvPr/>
            </p:nvSpPr>
            <p:spPr>
              <a:xfrm>
                <a:off x="5469120" y="15663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3" name="CustomShape 507"/>
              <p:cNvSpPr/>
              <p:nvPr/>
            </p:nvSpPr>
            <p:spPr>
              <a:xfrm>
                <a:off x="5486760" y="157824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5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04" name="Group 508"/>
            <p:cNvGrpSpPr/>
            <p:nvPr/>
          </p:nvGrpSpPr>
          <p:grpSpPr>
            <a:xfrm>
              <a:off x="5072760" y="1152360"/>
              <a:ext cx="43200" cy="32040"/>
              <a:chOff x="5072760" y="1152360"/>
              <a:chExt cx="43200" cy="32040"/>
            </a:xfrm>
          </p:grpSpPr>
          <p:sp>
            <p:nvSpPr>
              <p:cNvPr id="1405" name="CustomShape 509"/>
              <p:cNvSpPr/>
              <p:nvPr/>
            </p:nvSpPr>
            <p:spPr>
              <a:xfrm>
                <a:off x="5072760" y="11523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2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6" name="CustomShape 510"/>
              <p:cNvSpPr/>
              <p:nvPr/>
            </p:nvSpPr>
            <p:spPr>
              <a:xfrm>
                <a:off x="5090400" y="116424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7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07" name="Group 511"/>
            <p:cNvGrpSpPr/>
            <p:nvPr/>
          </p:nvGrpSpPr>
          <p:grpSpPr>
            <a:xfrm>
              <a:off x="4826520" y="1353960"/>
              <a:ext cx="43200" cy="32040"/>
              <a:chOff x="4826520" y="1353960"/>
              <a:chExt cx="43200" cy="32040"/>
            </a:xfrm>
          </p:grpSpPr>
          <p:sp>
            <p:nvSpPr>
              <p:cNvPr id="1408" name="CustomShape 512"/>
              <p:cNvSpPr/>
              <p:nvPr/>
            </p:nvSpPr>
            <p:spPr>
              <a:xfrm>
                <a:off x="4826520" y="13539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9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9" name="CustomShape 513"/>
              <p:cNvSpPr/>
              <p:nvPr/>
            </p:nvSpPr>
            <p:spPr>
              <a:xfrm>
                <a:off x="4844160" y="136548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6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10" name="Group 514"/>
            <p:cNvGrpSpPr/>
            <p:nvPr/>
          </p:nvGrpSpPr>
          <p:grpSpPr>
            <a:xfrm>
              <a:off x="4779000" y="1369800"/>
              <a:ext cx="43200" cy="32040"/>
              <a:chOff x="4779000" y="1369800"/>
              <a:chExt cx="43200" cy="32040"/>
            </a:xfrm>
          </p:grpSpPr>
          <p:sp>
            <p:nvSpPr>
              <p:cNvPr id="1411" name="CustomShape 515"/>
              <p:cNvSpPr/>
              <p:nvPr/>
            </p:nvSpPr>
            <p:spPr>
              <a:xfrm>
                <a:off x="4779000" y="1369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2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2" name="CustomShape 516"/>
              <p:cNvSpPr/>
              <p:nvPr/>
            </p:nvSpPr>
            <p:spPr>
              <a:xfrm>
                <a:off x="4796640" y="13813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5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13" name="Group 517"/>
            <p:cNvGrpSpPr/>
            <p:nvPr/>
          </p:nvGrpSpPr>
          <p:grpSpPr>
            <a:xfrm>
              <a:off x="5256360" y="1272960"/>
              <a:ext cx="43200" cy="32040"/>
              <a:chOff x="5256360" y="1272960"/>
              <a:chExt cx="43200" cy="32040"/>
            </a:xfrm>
          </p:grpSpPr>
          <p:sp>
            <p:nvSpPr>
              <p:cNvPr id="1414" name="CustomShape 518"/>
              <p:cNvSpPr/>
              <p:nvPr/>
            </p:nvSpPr>
            <p:spPr>
              <a:xfrm>
                <a:off x="5256360" y="12729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5" name="CustomShape 519"/>
              <p:cNvSpPr/>
              <p:nvPr/>
            </p:nvSpPr>
            <p:spPr>
              <a:xfrm>
                <a:off x="5276160" y="12848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16" name="CustomShape 520"/>
            <p:cNvSpPr/>
            <p:nvPr/>
          </p:nvSpPr>
          <p:spPr>
            <a:xfrm>
              <a:off x="5194080" y="1034640"/>
              <a:ext cx="58320" cy="43560"/>
            </a:xfrm>
            <a:custGeom>
              <a:avLst/>
              <a:gdLst/>
              <a:ahLst/>
              <a:rect l="l" t="t" r="r" b="b"/>
              <a:pathLst>
                <a:path w="5409" h="4644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17" name="Group 521"/>
            <p:cNvGrpSpPr/>
            <p:nvPr/>
          </p:nvGrpSpPr>
          <p:grpSpPr>
            <a:xfrm>
              <a:off x="5369040" y="907560"/>
              <a:ext cx="55080" cy="41040"/>
              <a:chOff x="5369040" y="907560"/>
              <a:chExt cx="55080" cy="41040"/>
            </a:xfrm>
          </p:grpSpPr>
          <p:sp>
            <p:nvSpPr>
              <p:cNvPr id="1418" name="CustomShape 522"/>
              <p:cNvSpPr/>
              <p:nvPr/>
            </p:nvSpPr>
            <p:spPr>
              <a:xfrm>
                <a:off x="5369040" y="907560"/>
                <a:ext cx="55080" cy="41040"/>
              </a:xfrm>
              <a:custGeom>
                <a:avLst/>
                <a:gdLst/>
                <a:ahLst/>
                <a:rect l="l" t="t" r="r" b="b"/>
                <a:pathLst>
                  <a:path w="5118" h="4374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9" name="CustomShape 523"/>
              <p:cNvSpPr/>
              <p:nvPr/>
            </p:nvSpPr>
            <p:spPr>
              <a:xfrm>
                <a:off x="5390280" y="919080"/>
                <a:ext cx="20520" cy="18000"/>
              </a:xfrm>
              <a:custGeom>
                <a:avLst/>
                <a:gdLst/>
                <a:ahLst/>
                <a:rect l="l" t="t" r="r" b="b"/>
                <a:pathLst>
                  <a:path w="1924" h="1925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20" name="Group 524"/>
            <p:cNvGrpSpPr/>
            <p:nvPr/>
          </p:nvGrpSpPr>
          <p:grpSpPr>
            <a:xfrm>
              <a:off x="5449320" y="1114920"/>
              <a:ext cx="68400" cy="51120"/>
              <a:chOff x="5449320" y="1114920"/>
              <a:chExt cx="68400" cy="51120"/>
            </a:xfrm>
          </p:grpSpPr>
          <p:sp>
            <p:nvSpPr>
              <p:cNvPr id="1421" name="CustomShape 525"/>
              <p:cNvSpPr/>
              <p:nvPr/>
            </p:nvSpPr>
            <p:spPr>
              <a:xfrm>
                <a:off x="5449320" y="1114920"/>
                <a:ext cx="68400" cy="51120"/>
              </a:xfrm>
              <a:custGeom>
                <a:avLst/>
                <a:gdLst/>
                <a:ahLst/>
                <a:rect l="l" t="t" r="r" b="b"/>
                <a:pathLst>
                  <a:path w="6340" h="5432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2" name="CustomShape 526"/>
              <p:cNvSpPr/>
              <p:nvPr/>
            </p:nvSpPr>
            <p:spPr>
              <a:xfrm>
                <a:off x="5466960" y="1126440"/>
                <a:ext cx="37440" cy="27720"/>
              </a:xfrm>
              <a:custGeom>
                <a:avLst/>
                <a:gdLst/>
                <a:ahLst/>
                <a:rect l="l" t="t" r="r" b="b"/>
                <a:pathLst>
                  <a:path w="3473" h="2976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23" name="CustomShape 527"/>
            <p:cNvSpPr/>
            <p:nvPr/>
          </p:nvSpPr>
          <p:spPr>
            <a:xfrm>
              <a:off x="5397840" y="1387440"/>
              <a:ext cx="42840" cy="32040"/>
            </a:xfrm>
            <a:custGeom>
              <a:avLst/>
              <a:gdLst/>
              <a:ahLst/>
              <a:rect l="l" t="t" r="r" b="b"/>
              <a:pathLst>
                <a:path w="3992" h="342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528"/>
            <p:cNvSpPr/>
            <p:nvPr/>
          </p:nvSpPr>
          <p:spPr>
            <a:xfrm>
              <a:off x="5417640" y="1398960"/>
              <a:ext cx="10080" cy="8640"/>
            </a:xfrm>
            <a:custGeom>
              <a:avLst/>
              <a:gdLst/>
              <a:ahLst/>
              <a:rect l="l" t="t" r="r" b="b"/>
              <a:pathLst>
                <a:path w="969" h="969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25" name="Group 529"/>
            <p:cNvGrpSpPr/>
            <p:nvPr/>
          </p:nvGrpSpPr>
          <p:grpSpPr>
            <a:xfrm>
              <a:off x="5469120" y="1475280"/>
              <a:ext cx="43200" cy="32040"/>
              <a:chOff x="5469120" y="1475280"/>
              <a:chExt cx="43200" cy="32040"/>
            </a:xfrm>
          </p:grpSpPr>
          <p:sp>
            <p:nvSpPr>
              <p:cNvPr id="1426" name="CustomShape 530"/>
              <p:cNvSpPr/>
              <p:nvPr/>
            </p:nvSpPr>
            <p:spPr>
              <a:xfrm>
                <a:off x="5469120" y="147528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7" name="CustomShape 531"/>
              <p:cNvSpPr/>
              <p:nvPr/>
            </p:nvSpPr>
            <p:spPr>
              <a:xfrm>
                <a:off x="5486760" y="148680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7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28" name="Group 532"/>
            <p:cNvGrpSpPr/>
            <p:nvPr/>
          </p:nvGrpSpPr>
          <p:grpSpPr>
            <a:xfrm>
              <a:off x="5603400" y="1382760"/>
              <a:ext cx="43200" cy="32040"/>
              <a:chOff x="5603400" y="1382760"/>
              <a:chExt cx="43200" cy="32040"/>
            </a:xfrm>
          </p:grpSpPr>
          <p:sp>
            <p:nvSpPr>
              <p:cNvPr id="1429" name="CustomShape 533"/>
              <p:cNvSpPr/>
              <p:nvPr/>
            </p:nvSpPr>
            <p:spPr>
              <a:xfrm>
                <a:off x="5603400" y="13827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0" name="CustomShape 534"/>
              <p:cNvSpPr/>
              <p:nvPr/>
            </p:nvSpPr>
            <p:spPr>
              <a:xfrm>
                <a:off x="5623200" y="13946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31" name="Group 535"/>
            <p:cNvGrpSpPr/>
            <p:nvPr/>
          </p:nvGrpSpPr>
          <p:grpSpPr>
            <a:xfrm>
              <a:off x="5566680" y="1290240"/>
              <a:ext cx="43200" cy="32040"/>
              <a:chOff x="5566680" y="1290240"/>
              <a:chExt cx="43200" cy="32040"/>
            </a:xfrm>
          </p:grpSpPr>
          <p:sp>
            <p:nvSpPr>
              <p:cNvPr id="1432" name="CustomShape 536"/>
              <p:cNvSpPr/>
              <p:nvPr/>
            </p:nvSpPr>
            <p:spPr>
              <a:xfrm>
                <a:off x="5566680" y="12902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3" name="CustomShape 537"/>
              <p:cNvSpPr/>
              <p:nvPr/>
            </p:nvSpPr>
            <p:spPr>
              <a:xfrm>
                <a:off x="5586480" y="13021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57" h="956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34" name="Group 538"/>
            <p:cNvGrpSpPr/>
            <p:nvPr/>
          </p:nvGrpSpPr>
          <p:grpSpPr>
            <a:xfrm>
              <a:off x="5654880" y="1111680"/>
              <a:ext cx="36720" cy="32040"/>
              <a:chOff x="5654880" y="1111680"/>
              <a:chExt cx="36720" cy="32040"/>
            </a:xfrm>
          </p:grpSpPr>
          <p:sp>
            <p:nvSpPr>
              <p:cNvPr id="1435" name="CustomShape 539"/>
              <p:cNvSpPr/>
              <p:nvPr/>
            </p:nvSpPr>
            <p:spPr>
              <a:xfrm>
                <a:off x="5654880" y="1111680"/>
                <a:ext cx="36720" cy="32040"/>
              </a:xfrm>
              <a:custGeom>
                <a:avLst/>
                <a:gdLst/>
                <a:ahLst/>
                <a:rect l="l" t="t" r="r" b="b"/>
                <a:pathLst>
                  <a:path w="3412" h="3424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6" name="CustomShape 540"/>
              <p:cNvSpPr/>
              <p:nvPr/>
            </p:nvSpPr>
            <p:spPr>
              <a:xfrm>
                <a:off x="5668200" y="11235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37" name="Group 541"/>
            <p:cNvGrpSpPr/>
            <p:nvPr/>
          </p:nvGrpSpPr>
          <p:grpSpPr>
            <a:xfrm>
              <a:off x="5776920" y="1121040"/>
              <a:ext cx="42840" cy="32040"/>
              <a:chOff x="5776920" y="1121040"/>
              <a:chExt cx="42840" cy="32040"/>
            </a:xfrm>
          </p:grpSpPr>
          <p:sp>
            <p:nvSpPr>
              <p:cNvPr id="1438" name="CustomShape 542"/>
              <p:cNvSpPr/>
              <p:nvPr/>
            </p:nvSpPr>
            <p:spPr>
              <a:xfrm>
                <a:off x="5776920" y="1121040"/>
                <a:ext cx="42840" cy="32040"/>
              </a:xfrm>
              <a:custGeom>
                <a:avLst/>
                <a:gdLst/>
                <a:ahLst/>
                <a:rect l="l" t="t" r="r" b="b"/>
                <a:pathLst>
                  <a:path w="3992" h="342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9" name="CustomShape 543"/>
              <p:cNvSpPr/>
              <p:nvPr/>
            </p:nvSpPr>
            <p:spPr>
              <a:xfrm>
                <a:off x="5796360" y="11325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40" name="Group 544"/>
            <p:cNvGrpSpPr/>
            <p:nvPr/>
          </p:nvGrpSpPr>
          <p:grpSpPr>
            <a:xfrm>
              <a:off x="5734800" y="1107000"/>
              <a:ext cx="42840" cy="32040"/>
              <a:chOff x="5734800" y="1107000"/>
              <a:chExt cx="42840" cy="32040"/>
            </a:xfrm>
          </p:grpSpPr>
          <p:sp>
            <p:nvSpPr>
              <p:cNvPr id="1441" name="CustomShape 545"/>
              <p:cNvSpPr/>
              <p:nvPr/>
            </p:nvSpPr>
            <p:spPr>
              <a:xfrm>
                <a:off x="5734800" y="1107000"/>
                <a:ext cx="42840" cy="32040"/>
              </a:xfrm>
              <a:custGeom>
                <a:avLst/>
                <a:gdLst/>
                <a:ahLst/>
                <a:rect l="l" t="t" r="r" b="b"/>
                <a:pathLst>
                  <a:path w="3992" h="3421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2" name="CustomShape 546"/>
              <p:cNvSpPr/>
              <p:nvPr/>
            </p:nvSpPr>
            <p:spPr>
              <a:xfrm>
                <a:off x="5752440" y="11188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4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43" name="Group 547"/>
            <p:cNvGrpSpPr/>
            <p:nvPr/>
          </p:nvGrpSpPr>
          <p:grpSpPr>
            <a:xfrm>
              <a:off x="5841000" y="919800"/>
              <a:ext cx="43200" cy="32040"/>
              <a:chOff x="5841000" y="919800"/>
              <a:chExt cx="43200" cy="32040"/>
            </a:xfrm>
          </p:grpSpPr>
          <p:sp>
            <p:nvSpPr>
              <p:cNvPr id="1444" name="CustomShape 548"/>
              <p:cNvSpPr/>
              <p:nvPr/>
            </p:nvSpPr>
            <p:spPr>
              <a:xfrm>
                <a:off x="5841000" y="919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5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5" name="CustomShape 549"/>
              <p:cNvSpPr/>
              <p:nvPr/>
            </p:nvSpPr>
            <p:spPr>
              <a:xfrm>
                <a:off x="5858640" y="9316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5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46" name="Group 550"/>
            <p:cNvGrpSpPr/>
            <p:nvPr/>
          </p:nvGrpSpPr>
          <p:grpSpPr>
            <a:xfrm>
              <a:off x="4768200" y="1144800"/>
              <a:ext cx="43200" cy="32040"/>
              <a:chOff x="4768200" y="1144800"/>
              <a:chExt cx="43200" cy="32040"/>
            </a:xfrm>
          </p:grpSpPr>
          <p:sp>
            <p:nvSpPr>
              <p:cNvPr id="1447" name="CustomShape 551"/>
              <p:cNvSpPr/>
              <p:nvPr/>
            </p:nvSpPr>
            <p:spPr>
              <a:xfrm>
                <a:off x="4768200" y="1144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8" name="CustomShape 552"/>
              <p:cNvSpPr/>
              <p:nvPr/>
            </p:nvSpPr>
            <p:spPr>
              <a:xfrm>
                <a:off x="4786200" y="11563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7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49" name="Group 553"/>
            <p:cNvGrpSpPr/>
            <p:nvPr/>
          </p:nvGrpSpPr>
          <p:grpSpPr>
            <a:xfrm>
              <a:off x="4856760" y="1239480"/>
              <a:ext cx="43200" cy="32040"/>
              <a:chOff x="4856760" y="1239480"/>
              <a:chExt cx="43200" cy="32040"/>
            </a:xfrm>
          </p:grpSpPr>
          <p:sp>
            <p:nvSpPr>
              <p:cNvPr id="1450" name="CustomShape 554"/>
              <p:cNvSpPr/>
              <p:nvPr/>
            </p:nvSpPr>
            <p:spPr>
              <a:xfrm>
                <a:off x="4856760" y="123948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1" name="CustomShape 555"/>
              <p:cNvSpPr/>
              <p:nvPr/>
            </p:nvSpPr>
            <p:spPr>
              <a:xfrm>
                <a:off x="4874400" y="125100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7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52" name="Group 556"/>
            <p:cNvGrpSpPr/>
            <p:nvPr/>
          </p:nvGrpSpPr>
          <p:grpSpPr>
            <a:xfrm>
              <a:off x="4834800" y="1272960"/>
              <a:ext cx="43200" cy="32040"/>
              <a:chOff x="4834800" y="1272960"/>
              <a:chExt cx="43200" cy="32040"/>
            </a:xfrm>
          </p:grpSpPr>
          <p:sp>
            <p:nvSpPr>
              <p:cNvPr id="1453" name="CustomShape 557"/>
              <p:cNvSpPr/>
              <p:nvPr/>
            </p:nvSpPr>
            <p:spPr>
              <a:xfrm>
                <a:off x="4834800" y="12729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4" name="CustomShape 558"/>
              <p:cNvSpPr/>
              <p:nvPr/>
            </p:nvSpPr>
            <p:spPr>
              <a:xfrm>
                <a:off x="4852800" y="128484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38" h="973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55" name="Group 559"/>
            <p:cNvGrpSpPr/>
            <p:nvPr/>
          </p:nvGrpSpPr>
          <p:grpSpPr>
            <a:xfrm>
              <a:off x="4780440" y="1301040"/>
              <a:ext cx="21960" cy="19080"/>
              <a:chOff x="4780440" y="1301040"/>
              <a:chExt cx="21960" cy="19080"/>
            </a:xfrm>
          </p:grpSpPr>
          <p:sp>
            <p:nvSpPr>
              <p:cNvPr id="1456" name="CustomShape 560"/>
              <p:cNvSpPr/>
              <p:nvPr/>
            </p:nvSpPr>
            <p:spPr>
              <a:xfrm>
                <a:off x="4780440" y="1301040"/>
                <a:ext cx="21960" cy="19080"/>
              </a:xfrm>
              <a:custGeom>
                <a:avLst/>
                <a:gdLst/>
                <a:ahLst/>
                <a:rect l="l" t="t" r="r" b="b"/>
                <a:pathLst>
                  <a:path w="2069" h="2058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7" name="CustomShape 561"/>
              <p:cNvSpPr/>
              <p:nvPr/>
            </p:nvSpPr>
            <p:spPr>
              <a:xfrm>
                <a:off x="4788720" y="1308240"/>
                <a:ext cx="6120" cy="5040"/>
              </a:xfrm>
              <a:custGeom>
                <a:avLst/>
                <a:gdLst/>
                <a:ahLst/>
                <a:rect l="l" t="t" r="r" b="b"/>
                <a:pathLst>
                  <a:path w="594" h="582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58" name="Group 562"/>
            <p:cNvGrpSpPr/>
            <p:nvPr/>
          </p:nvGrpSpPr>
          <p:grpSpPr>
            <a:xfrm>
              <a:off x="4620960" y="1253160"/>
              <a:ext cx="43200" cy="32040"/>
              <a:chOff x="4620960" y="1253160"/>
              <a:chExt cx="43200" cy="32040"/>
            </a:xfrm>
          </p:grpSpPr>
          <p:sp>
            <p:nvSpPr>
              <p:cNvPr id="1459" name="CustomShape 563"/>
              <p:cNvSpPr/>
              <p:nvPr/>
            </p:nvSpPr>
            <p:spPr>
              <a:xfrm>
                <a:off x="4620960" y="1253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0" name="CustomShape 564"/>
              <p:cNvSpPr/>
              <p:nvPr/>
            </p:nvSpPr>
            <p:spPr>
              <a:xfrm>
                <a:off x="4638600" y="126504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5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61" name="CustomShape 565"/>
            <p:cNvSpPr/>
            <p:nvPr/>
          </p:nvSpPr>
          <p:spPr>
            <a:xfrm>
              <a:off x="4516200" y="1290600"/>
              <a:ext cx="43200" cy="32040"/>
            </a:xfrm>
            <a:custGeom>
              <a:avLst/>
              <a:gdLst/>
              <a:ahLst/>
              <a:rect l="l" t="t" r="r" b="b"/>
              <a:pathLst>
                <a:path w="3993" h="3421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CustomShape 566"/>
            <p:cNvSpPr/>
            <p:nvPr/>
          </p:nvSpPr>
          <p:spPr>
            <a:xfrm>
              <a:off x="4536000" y="1302120"/>
              <a:ext cx="10080" cy="8640"/>
            </a:xfrm>
            <a:custGeom>
              <a:avLst/>
              <a:gdLst/>
              <a:ahLst/>
              <a:rect l="l" t="t" r="r" b="b"/>
              <a:pathLst>
                <a:path w="968" h="969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63" name="Group 567"/>
            <p:cNvGrpSpPr/>
            <p:nvPr/>
          </p:nvGrpSpPr>
          <p:grpSpPr>
            <a:xfrm>
              <a:off x="4457520" y="1236240"/>
              <a:ext cx="43200" cy="32040"/>
              <a:chOff x="4457520" y="1236240"/>
              <a:chExt cx="43200" cy="32040"/>
            </a:xfrm>
          </p:grpSpPr>
          <p:sp>
            <p:nvSpPr>
              <p:cNvPr id="1464" name="CustomShape 568"/>
              <p:cNvSpPr/>
              <p:nvPr/>
            </p:nvSpPr>
            <p:spPr>
              <a:xfrm>
                <a:off x="4457520" y="12362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5" name="CustomShape 569"/>
              <p:cNvSpPr/>
              <p:nvPr/>
            </p:nvSpPr>
            <p:spPr>
              <a:xfrm>
                <a:off x="4476960" y="124776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66" name="Group 570"/>
            <p:cNvGrpSpPr/>
            <p:nvPr/>
          </p:nvGrpSpPr>
          <p:grpSpPr>
            <a:xfrm>
              <a:off x="4512600" y="1236240"/>
              <a:ext cx="43200" cy="32040"/>
              <a:chOff x="4512600" y="1236240"/>
              <a:chExt cx="43200" cy="32040"/>
            </a:xfrm>
          </p:grpSpPr>
          <p:sp>
            <p:nvSpPr>
              <p:cNvPr id="1467" name="CustomShape 571"/>
              <p:cNvSpPr/>
              <p:nvPr/>
            </p:nvSpPr>
            <p:spPr>
              <a:xfrm>
                <a:off x="4512600" y="12362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8" name="CustomShape 572"/>
              <p:cNvSpPr/>
              <p:nvPr/>
            </p:nvSpPr>
            <p:spPr>
              <a:xfrm>
                <a:off x="4530240" y="124776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6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69" name="Group 573"/>
            <p:cNvGrpSpPr/>
            <p:nvPr/>
          </p:nvGrpSpPr>
          <p:grpSpPr>
            <a:xfrm>
              <a:off x="4452120" y="1311120"/>
              <a:ext cx="43200" cy="32040"/>
              <a:chOff x="4452120" y="1311120"/>
              <a:chExt cx="43200" cy="32040"/>
            </a:xfrm>
          </p:grpSpPr>
          <p:sp>
            <p:nvSpPr>
              <p:cNvPr id="1470" name="CustomShape 574"/>
              <p:cNvSpPr/>
              <p:nvPr/>
            </p:nvSpPr>
            <p:spPr>
              <a:xfrm>
                <a:off x="4452120" y="13111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1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1" name="CustomShape 575"/>
              <p:cNvSpPr/>
              <p:nvPr/>
            </p:nvSpPr>
            <p:spPr>
              <a:xfrm>
                <a:off x="4471560" y="13226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72" name="Group 576"/>
            <p:cNvGrpSpPr/>
            <p:nvPr/>
          </p:nvGrpSpPr>
          <p:grpSpPr>
            <a:xfrm>
              <a:off x="4700160" y="1285920"/>
              <a:ext cx="36720" cy="32040"/>
              <a:chOff x="4700160" y="1285920"/>
              <a:chExt cx="36720" cy="32040"/>
            </a:xfrm>
          </p:grpSpPr>
          <p:sp>
            <p:nvSpPr>
              <p:cNvPr id="1473" name="CustomShape 577"/>
              <p:cNvSpPr/>
              <p:nvPr/>
            </p:nvSpPr>
            <p:spPr>
              <a:xfrm>
                <a:off x="4700160" y="1285920"/>
                <a:ext cx="36720" cy="32040"/>
              </a:xfrm>
              <a:custGeom>
                <a:avLst/>
                <a:gdLst/>
                <a:ahLst/>
                <a:rect l="l" t="t" r="r" b="b"/>
                <a:pathLst>
                  <a:path w="3424" h="3413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4" name="CustomShape 578"/>
              <p:cNvSpPr/>
              <p:nvPr/>
            </p:nvSpPr>
            <p:spPr>
              <a:xfrm>
                <a:off x="4711680" y="129780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5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75" name="Group 579"/>
            <p:cNvGrpSpPr/>
            <p:nvPr/>
          </p:nvGrpSpPr>
          <p:grpSpPr>
            <a:xfrm>
              <a:off x="4734720" y="1265400"/>
              <a:ext cx="43200" cy="32040"/>
              <a:chOff x="4734720" y="1265400"/>
              <a:chExt cx="43200" cy="32040"/>
            </a:xfrm>
          </p:grpSpPr>
          <p:sp>
            <p:nvSpPr>
              <p:cNvPr id="1476" name="CustomShape 580"/>
              <p:cNvSpPr/>
              <p:nvPr/>
            </p:nvSpPr>
            <p:spPr>
              <a:xfrm>
                <a:off x="4734720" y="12654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7" name="CustomShape 581"/>
              <p:cNvSpPr/>
              <p:nvPr/>
            </p:nvSpPr>
            <p:spPr>
              <a:xfrm>
                <a:off x="4754160" y="12769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78" name="Group 582"/>
            <p:cNvGrpSpPr/>
            <p:nvPr/>
          </p:nvGrpSpPr>
          <p:grpSpPr>
            <a:xfrm>
              <a:off x="4763520" y="990360"/>
              <a:ext cx="43200" cy="32040"/>
              <a:chOff x="4763520" y="990360"/>
              <a:chExt cx="43200" cy="32040"/>
            </a:xfrm>
          </p:grpSpPr>
          <p:sp>
            <p:nvSpPr>
              <p:cNvPr id="1479" name="CustomShape 583"/>
              <p:cNvSpPr/>
              <p:nvPr/>
            </p:nvSpPr>
            <p:spPr>
              <a:xfrm>
                <a:off x="4763520" y="9903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0" name="CustomShape 584"/>
              <p:cNvSpPr/>
              <p:nvPr/>
            </p:nvSpPr>
            <p:spPr>
              <a:xfrm>
                <a:off x="4782960" y="10022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56" h="969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81" name="Group 585"/>
            <p:cNvGrpSpPr/>
            <p:nvPr/>
          </p:nvGrpSpPr>
          <p:grpSpPr>
            <a:xfrm>
              <a:off x="4609080" y="968760"/>
              <a:ext cx="43200" cy="32040"/>
              <a:chOff x="4609080" y="968760"/>
              <a:chExt cx="43200" cy="32040"/>
            </a:xfrm>
          </p:grpSpPr>
          <p:sp>
            <p:nvSpPr>
              <p:cNvPr id="1482" name="CustomShape 586"/>
              <p:cNvSpPr/>
              <p:nvPr/>
            </p:nvSpPr>
            <p:spPr>
              <a:xfrm>
                <a:off x="4609080" y="9687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3" name="CustomShape 587"/>
              <p:cNvSpPr/>
              <p:nvPr/>
            </p:nvSpPr>
            <p:spPr>
              <a:xfrm>
                <a:off x="4628880" y="98028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57" h="957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84" name="Group 588"/>
            <p:cNvGrpSpPr/>
            <p:nvPr/>
          </p:nvGrpSpPr>
          <p:grpSpPr>
            <a:xfrm>
              <a:off x="4718880" y="1083240"/>
              <a:ext cx="36720" cy="32040"/>
              <a:chOff x="4718880" y="1083240"/>
              <a:chExt cx="36720" cy="32040"/>
            </a:xfrm>
          </p:grpSpPr>
          <p:sp>
            <p:nvSpPr>
              <p:cNvPr id="1485" name="CustomShape 589"/>
              <p:cNvSpPr/>
              <p:nvPr/>
            </p:nvSpPr>
            <p:spPr>
              <a:xfrm>
                <a:off x="4718880" y="1083240"/>
                <a:ext cx="36720" cy="32040"/>
              </a:xfrm>
              <a:custGeom>
                <a:avLst/>
                <a:gdLst/>
                <a:ahLst/>
                <a:rect l="l" t="t" r="r" b="b"/>
                <a:pathLst>
                  <a:path w="3424" h="3424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6" name="CustomShape 590"/>
              <p:cNvSpPr/>
              <p:nvPr/>
            </p:nvSpPr>
            <p:spPr>
              <a:xfrm>
                <a:off x="4730760" y="109476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87" name="Group 591"/>
            <p:cNvGrpSpPr/>
            <p:nvPr/>
          </p:nvGrpSpPr>
          <p:grpSpPr>
            <a:xfrm>
              <a:off x="4507200" y="1104120"/>
              <a:ext cx="43200" cy="32040"/>
              <a:chOff x="4507200" y="1104120"/>
              <a:chExt cx="43200" cy="32040"/>
            </a:xfrm>
          </p:grpSpPr>
          <p:sp>
            <p:nvSpPr>
              <p:cNvPr id="1488" name="CustomShape 592"/>
              <p:cNvSpPr/>
              <p:nvPr/>
            </p:nvSpPr>
            <p:spPr>
              <a:xfrm>
                <a:off x="4507200" y="11041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7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9" name="CustomShape 593"/>
              <p:cNvSpPr/>
              <p:nvPr/>
            </p:nvSpPr>
            <p:spPr>
              <a:xfrm>
                <a:off x="4527000" y="11156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57" h="969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90" name="Group 594"/>
            <p:cNvGrpSpPr/>
            <p:nvPr/>
          </p:nvGrpSpPr>
          <p:grpSpPr>
            <a:xfrm>
              <a:off x="4565520" y="1244160"/>
              <a:ext cx="43200" cy="32040"/>
              <a:chOff x="4565520" y="1244160"/>
              <a:chExt cx="43200" cy="32040"/>
            </a:xfrm>
          </p:grpSpPr>
          <p:sp>
            <p:nvSpPr>
              <p:cNvPr id="1491" name="CustomShape 595"/>
              <p:cNvSpPr/>
              <p:nvPr/>
            </p:nvSpPr>
            <p:spPr>
              <a:xfrm>
                <a:off x="4565520" y="1244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2" name="CustomShape 596"/>
              <p:cNvSpPr/>
              <p:nvPr/>
            </p:nvSpPr>
            <p:spPr>
              <a:xfrm>
                <a:off x="4583160" y="12556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4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93" name="Group 597"/>
            <p:cNvGrpSpPr/>
            <p:nvPr/>
          </p:nvGrpSpPr>
          <p:grpSpPr>
            <a:xfrm>
              <a:off x="4609080" y="1108440"/>
              <a:ext cx="43200" cy="32040"/>
              <a:chOff x="4609080" y="1108440"/>
              <a:chExt cx="43200" cy="32040"/>
            </a:xfrm>
          </p:grpSpPr>
          <p:sp>
            <p:nvSpPr>
              <p:cNvPr id="1494" name="CustomShape 598"/>
              <p:cNvSpPr/>
              <p:nvPr/>
            </p:nvSpPr>
            <p:spPr>
              <a:xfrm>
                <a:off x="4609080" y="11084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5" name="CustomShape 599"/>
              <p:cNvSpPr/>
              <p:nvPr/>
            </p:nvSpPr>
            <p:spPr>
              <a:xfrm>
                <a:off x="4627080" y="11203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96" name="Group 600"/>
            <p:cNvGrpSpPr/>
            <p:nvPr/>
          </p:nvGrpSpPr>
          <p:grpSpPr>
            <a:xfrm>
              <a:off x="4609080" y="1064160"/>
              <a:ext cx="43200" cy="32040"/>
              <a:chOff x="4609080" y="1064160"/>
              <a:chExt cx="43200" cy="32040"/>
            </a:xfrm>
          </p:grpSpPr>
          <p:sp>
            <p:nvSpPr>
              <p:cNvPr id="1497" name="CustomShape 601"/>
              <p:cNvSpPr/>
              <p:nvPr/>
            </p:nvSpPr>
            <p:spPr>
              <a:xfrm>
                <a:off x="4609080" y="1064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8" name="CustomShape 602"/>
              <p:cNvSpPr/>
              <p:nvPr/>
            </p:nvSpPr>
            <p:spPr>
              <a:xfrm>
                <a:off x="4627080" y="10756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4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99" name="Group 603"/>
            <p:cNvGrpSpPr/>
            <p:nvPr/>
          </p:nvGrpSpPr>
          <p:grpSpPr>
            <a:xfrm>
              <a:off x="4677480" y="1024920"/>
              <a:ext cx="43200" cy="32040"/>
              <a:chOff x="4677480" y="1024920"/>
              <a:chExt cx="43200" cy="32040"/>
            </a:xfrm>
          </p:grpSpPr>
          <p:sp>
            <p:nvSpPr>
              <p:cNvPr id="1500" name="CustomShape 604"/>
              <p:cNvSpPr/>
              <p:nvPr/>
            </p:nvSpPr>
            <p:spPr>
              <a:xfrm>
                <a:off x="4677480" y="10249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1" name="CustomShape 605"/>
              <p:cNvSpPr/>
              <p:nvPr/>
            </p:nvSpPr>
            <p:spPr>
              <a:xfrm>
                <a:off x="4697280" y="10364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9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02" name="Group 606"/>
            <p:cNvGrpSpPr/>
            <p:nvPr/>
          </p:nvGrpSpPr>
          <p:grpSpPr>
            <a:xfrm>
              <a:off x="4668480" y="1108800"/>
              <a:ext cx="36720" cy="32040"/>
              <a:chOff x="4668480" y="1108800"/>
              <a:chExt cx="36720" cy="32040"/>
            </a:xfrm>
          </p:grpSpPr>
          <p:sp>
            <p:nvSpPr>
              <p:cNvPr id="1503" name="CustomShape 607"/>
              <p:cNvSpPr/>
              <p:nvPr/>
            </p:nvSpPr>
            <p:spPr>
              <a:xfrm>
                <a:off x="4668480" y="1108800"/>
                <a:ext cx="36720" cy="32040"/>
              </a:xfrm>
              <a:custGeom>
                <a:avLst/>
                <a:gdLst/>
                <a:ahLst/>
                <a:rect l="l" t="t" r="r" b="b"/>
                <a:pathLst>
                  <a:path w="3425" h="3425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4" name="CustomShape 608"/>
              <p:cNvSpPr/>
              <p:nvPr/>
            </p:nvSpPr>
            <p:spPr>
              <a:xfrm>
                <a:off x="4680000" y="11203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05" name="Group 609"/>
            <p:cNvGrpSpPr/>
            <p:nvPr/>
          </p:nvGrpSpPr>
          <p:grpSpPr>
            <a:xfrm>
              <a:off x="4707360" y="956160"/>
              <a:ext cx="43200" cy="32040"/>
              <a:chOff x="4707360" y="956160"/>
              <a:chExt cx="43200" cy="32040"/>
            </a:xfrm>
          </p:grpSpPr>
          <p:sp>
            <p:nvSpPr>
              <p:cNvPr id="1506" name="CustomShape 610"/>
              <p:cNvSpPr/>
              <p:nvPr/>
            </p:nvSpPr>
            <p:spPr>
              <a:xfrm>
                <a:off x="4707360" y="956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7" name="CustomShape 611"/>
              <p:cNvSpPr/>
              <p:nvPr/>
            </p:nvSpPr>
            <p:spPr>
              <a:xfrm>
                <a:off x="4727160" y="9680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08" name="Group 612"/>
            <p:cNvGrpSpPr/>
            <p:nvPr/>
          </p:nvGrpSpPr>
          <p:grpSpPr>
            <a:xfrm>
              <a:off x="4753440" y="1685520"/>
              <a:ext cx="51480" cy="38160"/>
              <a:chOff x="4753440" y="1685520"/>
              <a:chExt cx="51480" cy="38160"/>
            </a:xfrm>
          </p:grpSpPr>
          <p:sp>
            <p:nvSpPr>
              <p:cNvPr id="1509" name="CustomShape 613"/>
              <p:cNvSpPr/>
              <p:nvPr/>
            </p:nvSpPr>
            <p:spPr>
              <a:xfrm>
                <a:off x="4753440" y="1685520"/>
                <a:ext cx="51480" cy="38160"/>
              </a:xfrm>
              <a:custGeom>
                <a:avLst/>
                <a:gdLst/>
                <a:ahLst/>
                <a:rect l="l" t="t" r="r" b="b"/>
                <a:pathLst>
                  <a:path w="4755" h="4073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0" name="CustomShape 614"/>
              <p:cNvSpPr/>
              <p:nvPr/>
            </p:nvSpPr>
            <p:spPr>
              <a:xfrm>
                <a:off x="4771080" y="1697040"/>
                <a:ext cx="20160" cy="15120"/>
              </a:xfrm>
              <a:custGeom>
                <a:avLst/>
                <a:gdLst/>
                <a:ahLst/>
                <a:rect l="l" t="t" r="r" b="b"/>
                <a:pathLst>
                  <a:path w="1888" h="1617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11" name="Group 615"/>
            <p:cNvGrpSpPr/>
            <p:nvPr/>
          </p:nvGrpSpPr>
          <p:grpSpPr>
            <a:xfrm>
              <a:off x="4753080" y="1877760"/>
              <a:ext cx="43200" cy="32040"/>
              <a:chOff x="4753080" y="1877760"/>
              <a:chExt cx="43200" cy="32040"/>
            </a:xfrm>
          </p:grpSpPr>
          <p:sp>
            <p:nvSpPr>
              <p:cNvPr id="1512" name="CustomShape 616"/>
              <p:cNvSpPr/>
              <p:nvPr/>
            </p:nvSpPr>
            <p:spPr>
              <a:xfrm>
                <a:off x="4753080" y="18777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1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3" name="CustomShape 617"/>
              <p:cNvSpPr/>
              <p:nvPr/>
            </p:nvSpPr>
            <p:spPr>
              <a:xfrm>
                <a:off x="4770720" y="188928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38" h="977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14" name="Group 618"/>
            <p:cNvGrpSpPr/>
            <p:nvPr/>
          </p:nvGrpSpPr>
          <p:grpSpPr>
            <a:xfrm>
              <a:off x="4773600" y="1529640"/>
              <a:ext cx="43200" cy="32040"/>
              <a:chOff x="4773600" y="1529640"/>
              <a:chExt cx="43200" cy="32040"/>
            </a:xfrm>
          </p:grpSpPr>
          <p:sp>
            <p:nvSpPr>
              <p:cNvPr id="1515" name="CustomShape 619"/>
              <p:cNvSpPr/>
              <p:nvPr/>
            </p:nvSpPr>
            <p:spPr>
              <a:xfrm>
                <a:off x="4773600" y="15296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6" name="CustomShape 620"/>
              <p:cNvSpPr/>
              <p:nvPr/>
            </p:nvSpPr>
            <p:spPr>
              <a:xfrm>
                <a:off x="4791600" y="154116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4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17" name="Group 621"/>
            <p:cNvGrpSpPr/>
            <p:nvPr/>
          </p:nvGrpSpPr>
          <p:grpSpPr>
            <a:xfrm>
              <a:off x="4529160" y="1522080"/>
              <a:ext cx="50400" cy="37440"/>
              <a:chOff x="4529160" y="1522080"/>
              <a:chExt cx="50400" cy="37440"/>
            </a:xfrm>
          </p:grpSpPr>
          <p:sp>
            <p:nvSpPr>
              <p:cNvPr id="1518" name="CustomShape 622"/>
              <p:cNvSpPr/>
              <p:nvPr/>
            </p:nvSpPr>
            <p:spPr>
              <a:xfrm>
                <a:off x="4529160" y="1522080"/>
                <a:ext cx="50400" cy="37440"/>
              </a:xfrm>
              <a:custGeom>
                <a:avLst/>
                <a:gdLst/>
                <a:ahLst/>
                <a:rect l="l" t="t" r="r" b="b"/>
                <a:pathLst>
                  <a:path w="4682" h="4008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9" name="CustomShape 623"/>
              <p:cNvSpPr/>
              <p:nvPr/>
            </p:nvSpPr>
            <p:spPr>
              <a:xfrm>
                <a:off x="4549680" y="1533960"/>
                <a:ext cx="16560" cy="14400"/>
              </a:xfrm>
              <a:custGeom>
                <a:avLst/>
                <a:gdLst/>
                <a:ahLst/>
                <a:rect l="l" t="t" r="r" b="b"/>
                <a:pathLst>
                  <a:path w="1549" h="1549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20" name="Group 624"/>
            <p:cNvGrpSpPr/>
            <p:nvPr/>
          </p:nvGrpSpPr>
          <p:grpSpPr>
            <a:xfrm>
              <a:off x="4387680" y="1565640"/>
              <a:ext cx="46080" cy="34200"/>
              <a:chOff x="4387680" y="1565640"/>
              <a:chExt cx="46080" cy="34200"/>
            </a:xfrm>
          </p:grpSpPr>
          <p:sp>
            <p:nvSpPr>
              <p:cNvPr id="1521" name="CustomShape 625"/>
              <p:cNvSpPr/>
              <p:nvPr/>
            </p:nvSpPr>
            <p:spPr>
              <a:xfrm>
                <a:off x="4387680" y="156564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49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2" name="CustomShape 626"/>
              <p:cNvSpPr/>
              <p:nvPr/>
            </p:nvSpPr>
            <p:spPr>
              <a:xfrm>
                <a:off x="4407840" y="1577160"/>
                <a:ext cx="12600" cy="11160"/>
              </a:xfrm>
              <a:custGeom>
                <a:avLst/>
                <a:gdLst/>
                <a:ahLst/>
                <a:rect l="l" t="t" r="r" b="b"/>
                <a:pathLst>
                  <a:path w="1186" h="1199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23" name="Group 627"/>
            <p:cNvGrpSpPr/>
            <p:nvPr/>
          </p:nvGrpSpPr>
          <p:grpSpPr>
            <a:xfrm>
              <a:off x="4578120" y="1309680"/>
              <a:ext cx="46080" cy="34200"/>
              <a:chOff x="4578120" y="1309680"/>
              <a:chExt cx="46080" cy="34200"/>
            </a:xfrm>
          </p:grpSpPr>
          <p:sp>
            <p:nvSpPr>
              <p:cNvPr id="1524" name="CustomShape 628"/>
              <p:cNvSpPr/>
              <p:nvPr/>
            </p:nvSpPr>
            <p:spPr>
              <a:xfrm>
                <a:off x="4578120" y="130968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61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5" name="CustomShape 629"/>
              <p:cNvSpPr/>
              <p:nvPr/>
            </p:nvSpPr>
            <p:spPr>
              <a:xfrm>
                <a:off x="4598280" y="1321560"/>
                <a:ext cx="12600" cy="11160"/>
              </a:xfrm>
              <a:custGeom>
                <a:avLst/>
                <a:gdLst/>
                <a:ahLst/>
                <a:rect l="l" t="t" r="r" b="b"/>
                <a:pathLst>
                  <a:path w="1186" h="1199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26" name="Group 630"/>
            <p:cNvGrpSpPr/>
            <p:nvPr/>
          </p:nvGrpSpPr>
          <p:grpSpPr>
            <a:xfrm>
              <a:off x="4899600" y="1671480"/>
              <a:ext cx="46080" cy="34200"/>
              <a:chOff x="4899600" y="1671480"/>
              <a:chExt cx="46080" cy="34200"/>
            </a:xfrm>
          </p:grpSpPr>
          <p:sp>
            <p:nvSpPr>
              <p:cNvPr id="1527" name="CustomShape 631"/>
              <p:cNvSpPr/>
              <p:nvPr/>
            </p:nvSpPr>
            <p:spPr>
              <a:xfrm>
                <a:off x="4899600" y="167148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48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8" name="CustomShape 632"/>
              <p:cNvSpPr/>
              <p:nvPr/>
            </p:nvSpPr>
            <p:spPr>
              <a:xfrm>
                <a:off x="4919400" y="168336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99" h="1186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29" name="Group 633"/>
            <p:cNvGrpSpPr/>
            <p:nvPr/>
          </p:nvGrpSpPr>
          <p:grpSpPr>
            <a:xfrm>
              <a:off x="4868640" y="1728000"/>
              <a:ext cx="46080" cy="34200"/>
              <a:chOff x="4868640" y="1728000"/>
              <a:chExt cx="46080" cy="34200"/>
            </a:xfrm>
          </p:grpSpPr>
          <p:sp>
            <p:nvSpPr>
              <p:cNvPr id="1530" name="CustomShape 634"/>
              <p:cNvSpPr/>
              <p:nvPr/>
            </p:nvSpPr>
            <p:spPr>
              <a:xfrm>
                <a:off x="4868640" y="172800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49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1" name="CustomShape 635"/>
              <p:cNvSpPr/>
              <p:nvPr/>
            </p:nvSpPr>
            <p:spPr>
              <a:xfrm>
                <a:off x="4888440" y="173952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98" h="1186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32" name="Group 636"/>
            <p:cNvGrpSpPr/>
            <p:nvPr/>
          </p:nvGrpSpPr>
          <p:grpSpPr>
            <a:xfrm>
              <a:off x="4875120" y="1802520"/>
              <a:ext cx="46080" cy="34200"/>
              <a:chOff x="4875120" y="1802520"/>
              <a:chExt cx="46080" cy="34200"/>
            </a:xfrm>
          </p:grpSpPr>
          <p:sp>
            <p:nvSpPr>
              <p:cNvPr id="1533" name="CustomShape 637"/>
              <p:cNvSpPr/>
              <p:nvPr/>
            </p:nvSpPr>
            <p:spPr>
              <a:xfrm>
                <a:off x="4875120" y="180252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57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4" name="CustomShape 638"/>
              <p:cNvSpPr/>
              <p:nvPr/>
            </p:nvSpPr>
            <p:spPr>
              <a:xfrm>
                <a:off x="4895280" y="181440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87" h="1186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35" name="CustomShape 639"/>
            <p:cNvSpPr/>
            <p:nvPr/>
          </p:nvSpPr>
          <p:spPr>
            <a:xfrm>
              <a:off x="4601160" y="1665720"/>
              <a:ext cx="46080" cy="34200"/>
            </a:xfrm>
            <a:custGeom>
              <a:avLst/>
              <a:gdLst/>
              <a:ahLst/>
              <a:rect l="l" t="t" r="r" b="b"/>
              <a:pathLst>
                <a:path w="4259" h="3648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CustomShape 640"/>
            <p:cNvSpPr/>
            <p:nvPr/>
          </p:nvSpPr>
          <p:spPr>
            <a:xfrm>
              <a:off x="4621320" y="1677600"/>
              <a:ext cx="12600" cy="11160"/>
            </a:xfrm>
            <a:custGeom>
              <a:avLst/>
              <a:gdLst/>
              <a:ahLst/>
              <a:rect l="l" t="t" r="r" b="b"/>
              <a:pathLst>
                <a:path w="1186" h="1199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37" name="Group 641"/>
            <p:cNvGrpSpPr/>
            <p:nvPr/>
          </p:nvGrpSpPr>
          <p:grpSpPr>
            <a:xfrm>
              <a:off x="4668840" y="1549440"/>
              <a:ext cx="58320" cy="43200"/>
              <a:chOff x="4668840" y="1549440"/>
              <a:chExt cx="58320" cy="43200"/>
            </a:xfrm>
          </p:grpSpPr>
          <p:sp>
            <p:nvSpPr>
              <p:cNvPr id="1538" name="CustomShape 642"/>
              <p:cNvSpPr/>
              <p:nvPr/>
            </p:nvSpPr>
            <p:spPr>
              <a:xfrm>
                <a:off x="4668840" y="1549440"/>
                <a:ext cx="58320" cy="43200"/>
              </a:xfrm>
              <a:custGeom>
                <a:avLst/>
                <a:gdLst/>
                <a:ahLst/>
                <a:rect l="l" t="t" r="r" b="b"/>
                <a:pathLst>
                  <a:path w="5393" h="4612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9" name="CustomShape 643"/>
              <p:cNvSpPr/>
              <p:nvPr/>
            </p:nvSpPr>
            <p:spPr>
              <a:xfrm>
                <a:off x="4686840" y="1561320"/>
                <a:ext cx="27000" cy="20160"/>
              </a:xfrm>
              <a:custGeom>
                <a:avLst/>
                <a:gdLst/>
                <a:ahLst/>
                <a:rect l="l" t="t" r="r" b="b"/>
                <a:pathLst>
                  <a:path w="2517" h="2156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40" name="Group 644"/>
            <p:cNvGrpSpPr/>
            <p:nvPr/>
          </p:nvGrpSpPr>
          <p:grpSpPr>
            <a:xfrm>
              <a:off x="4646160" y="1870920"/>
              <a:ext cx="46080" cy="34200"/>
              <a:chOff x="4646160" y="1870920"/>
              <a:chExt cx="46080" cy="34200"/>
            </a:xfrm>
          </p:grpSpPr>
          <p:sp>
            <p:nvSpPr>
              <p:cNvPr id="1541" name="CustomShape 645"/>
              <p:cNvSpPr/>
              <p:nvPr/>
            </p:nvSpPr>
            <p:spPr>
              <a:xfrm>
                <a:off x="4646160" y="187092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49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2" name="CustomShape 646"/>
              <p:cNvSpPr/>
              <p:nvPr/>
            </p:nvSpPr>
            <p:spPr>
              <a:xfrm>
                <a:off x="4663800" y="188280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404" h="1192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43" name="Group 647"/>
            <p:cNvGrpSpPr/>
            <p:nvPr/>
          </p:nvGrpSpPr>
          <p:grpSpPr>
            <a:xfrm>
              <a:off x="4803120" y="1940400"/>
              <a:ext cx="46080" cy="34200"/>
              <a:chOff x="4803120" y="1940400"/>
              <a:chExt cx="46080" cy="34200"/>
            </a:xfrm>
          </p:grpSpPr>
          <p:sp>
            <p:nvSpPr>
              <p:cNvPr id="1544" name="CustomShape 648"/>
              <p:cNvSpPr/>
              <p:nvPr/>
            </p:nvSpPr>
            <p:spPr>
              <a:xfrm>
                <a:off x="4803120" y="194040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57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5" name="CustomShape 649"/>
              <p:cNvSpPr/>
              <p:nvPr/>
            </p:nvSpPr>
            <p:spPr>
              <a:xfrm>
                <a:off x="4823280" y="195192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87" h="1187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46" name="Group 650"/>
            <p:cNvGrpSpPr/>
            <p:nvPr/>
          </p:nvGrpSpPr>
          <p:grpSpPr>
            <a:xfrm>
              <a:off x="3865320" y="2047680"/>
              <a:ext cx="51840" cy="38520"/>
              <a:chOff x="3865320" y="2047680"/>
              <a:chExt cx="51840" cy="38520"/>
            </a:xfrm>
          </p:grpSpPr>
          <p:sp>
            <p:nvSpPr>
              <p:cNvPr id="1547" name="CustomShape 651"/>
              <p:cNvSpPr/>
              <p:nvPr/>
            </p:nvSpPr>
            <p:spPr>
              <a:xfrm>
                <a:off x="3865320" y="20476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2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8" name="CustomShape 652"/>
              <p:cNvSpPr/>
              <p:nvPr/>
            </p:nvSpPr>
            <p:spPr>
              <a:xfrm>
                <a:off x="3886200" y="20592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49" name="Group 653"/>
            <p:cNvGrpSpPr/>
            <p:nvPr/>
          </p:nvGrpSpPr>
          <p:grpSpPr>
            <a:xfrm>
              <a:off x="3894120" y="1842480"/>
              <a:ext cx="51840" cy="38520"/>
              <a:chOff x="3894120" y="1842480"/>
              <a:chExt cx="51840" cy="38520"/>
            </a:xfrm>
          </p:grpSpPr>
          <p:sp>
            <p:nvSpPr>
              <p:cNvPr id="1550" name="CustomShape 654"/>
              <p:cNvSpPr/>
              <p:nvPr/>
            </p:nvSpPr>
            <p:spPr>
              <a:xfrm>
                <a:off x="3894120" y="18424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5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1" name="CustomShape 655"/>
              <p:cNvSpPr/>
              <p:nvPr/>
            </p:nvSpPr>
            <p:spPr>
              <a:xfrm>
                <a:off x="3911760" y="185436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8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52" name="Group 656"/>
            <p:cNvGrpSpPr/>
            <p:nvPr/>
          </p:nvGrpSpPr>
          <p:grpSpPr>
            <a:xfrm>
              <a:off x="4008240" y="1609200"/>
              <a:ext cx="51840" cy="38520"/>
              <a:chOff x="4008240" y="1609200"/>
              <a:chExt cx="51840" cy="38520"/>
            </a:xfrm>
          </p:grpSpPr>
          <p:sp>
            <p:nvSpPr>
              <p:cNvPr id="1553" name="CustomShape 657"/>
              <p:cNvSpPr/>
              <p:nvPr/>
            </p:nvSpPr>
            <p:spPr>
              <a:xfrm>
                <a:off x="4008240" y="16092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26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4" name="CustomShape 658"/>
              <p:cNvSpPr/>
              <p:nvPr/>
            </p:nvSpPr>
            <p:spPr>
              <a:xfrm>
                <a:off x="4029120" y="16207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55" name="Group 659"/>
            <p:cNvGrpSpPr/>
            <p:nvPr/>
          </p:nvGrpSpPr>
          <p:grpSpPr>
            <a:xfrm>
              <a:off x="3924720" y="1576800"/>
              <a:ext cx="51840" cy="38520"/>
              <a:chOff x="3924720" y="1576800"/>
              <a:chExt cx="51840" cy="38520"/>
            </a:xfrm>
          </p:grpSpPr>
          <p:sp>
            <p:nvSpPr>
              <p:cNvPr id="1556" name="CustomShape 660"/>
              <p:cNvSpPr/>
              <p:nvPr/>
            </p:nvSpPr>
            <p:spPr>
              <a:xfrm>
                <a:off x="3924720" y="1576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5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7" name="CustomShape 661"/>
              <p:cNvSpPr/>
              <p:nvPr/>
            </p:nvSpPr>
            <p:spPr>
              <a:xfrm>
                <a:off x="3945600" y="15883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58" name="Group 662"/>
            <p:cNvGrpSpPr/>
            <p:nvPr/>
          </p:nvGrpSpPr>
          <p:grpSpPr>
            <a:xfrm>
              <a:off x="3760200" y="1382760"/>
              <a:ext cx="51840" cy="38520"/>
              <a:chOff x="3760200" y="1382760"/>
              <a:chExt cx="51840" cy="38520"/>
            </a:xfrm>
          </p:grpSpPr>
          <p:sp>
            <p:nvSpPr>
              <p:cNvPr id="1559" name="CustomShape 663"/>
              <p:cNvSpPr/>
              <p:nvPr/>
            </p:nvSpPr>
            <p:spPr>
              <a:xfrm>
                <a:off x="3760200" y="13827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0" name="CustomShape 664"/>
              <p:cNvSpPr/>
              <p:nvPr/>
            </p:nvSpPr>
            <p:spPr>
              <a:xfrm>
                <a:off x="3781440" y="13946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61" name="Group 665"/>
            <p:cNvGrpSpPr/>
            <p:nvPr/>
          </p:nvGrpSpPr>
          <p:grpSpPr>
            <a:xfrm>
              <a:off x="3813840" y="1113120"/>
              <a:ext cx="51840" cy="38520"/>
              <a:chOff x="3813840" y="1113120"/>
              <a:chExt cx="51840" cy="38520"/>
            </a:xfrm>
          </p:grpSpPr>
          <p:sp>
            <p:nvSpPr>
              <p:cNvPr id="1562" name="CustomShape 666"/>
              <p:cNvSpPr/>
              <p:nvPr/>
            </p:nvSpPr>
            <p:spPr>
              <a:xfrm>
                <a:off x="3813840" y="11131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6" h="4122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3" name="CustomShape 667"/>
              <p:cNvSpPr/>
              <p:nvPr/>
            </p:nvSpPr>
            <p:spPr>
              <a:xfrm>
                <a:off x="3834720" y="11246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64" name="Group 668"/>
            <p:cNvGrpSpPr/>
            <p:nvPr/>
          </p:nvGrpSpPr>
          <p:grpSpPr>
            <a:xfrm>
              <a:off x="3915720" y="1228320"/>
              <a:ext cx="51840" cy="38520"/>
              <a:chOff x="3915720" y="1228320"/>
              <a:chExt cx="51840" cy="38520"/>
            </a:xfrm>
          </p:grpSpPr>
          <p:sp>
            <p:nvSpPr>
              <p:cNvPr id="1565" name="CustomShape 669"/>
              <p:cNvSpPr/>
              <p:nvPr/>
            </p:nvSpPr>
            <p:spPr>
              <a:xfrm>
                <a:off x="3915720" y="12283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6" name="CustomShape 670"/>
              <p:cNvSpPr/>
              <p:nvPr/>
            </p:nvSpPr>
            <p:spPr>
              <a:xfrm>
                <a:off x="3936600" y="12402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9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67" name="Group 671"/>
            <p:cNvGrpSpPr/>
            <p:nvPr/>
          </p:nvGrpSpPr>
          <p:grpSpPr>
            <a:xfrm>
              <a:off x="3968280" y="1060920"/>
              <a:ext cx="51840" cy="38520"/>
              <a:chOff x="3968280" y="1060920"/>
              <a:chExt cx="51840" cy="38520"/>
            </a:xfrm>
          </p:grpSpPr>
          <p:sp>
            <p:nvSpPr>
              <p:cNvPr id="1568" name="CustomShape 672"/>
              <p:cNvSpPr/>
              <p:nvPr/>
            </p:nvSpPr>
            <p:spPr>
              <a:xfrm>
                <a:off x="3968280" y="10609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9" name="CustomShape 673"/>
              <p:cNvSpPr/>
              <p:nvPr/>
            </p:nvSpPr>
            <p:spPr>
              <a:xfrm>
                <a:off x="3989160" y="10724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70" name="Group 674"/>
            <p:cNvGrpSpPr/>
            <p:nvPr/>
          </p:nvGrpSpPr>
          <p:grpSpPr>
            <a:xfrm>
              <a:off x="3412440" y="1236240"/>
              <a:ext cx="51840" cy="38520"/>
              <a:chOff x="3412440" y="1236240"/>
              <a:chExt cx="51840" cy="38520"/>
            </a:xfrm>
          </p:grpSpPr>
          <p:sp>
            <p:nvSpPr>
              <p:cNvPr id="1571" name="CustomShape 675"/>
              <p:cNvSpPr/>
              <p:nvPr/>
            </p:nvSpPr>
            <p:spPr>
              <a:xfrm>
                <a:off x="3412440" y="12362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2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2" name="CustomShape 676"/>
              <p:cNvSpPr/>
              <p:nvPr/>
            </p:nvSpPr>
            <p:spPr>
              <a:xfrm>
                <a:off x="3433320" y="12477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73" name="Group 677"/>
            <p:cNvGrpSpPr/>
            <p:nvPr/>
          </p:nvGrpSpPr>
          <p:grpSpPr>
            <a:xfrm>
              <a:off x="3670560" y="1037160"/>
              <a:ext cx="51840" cy="38520"/>
              <a:chOff x="3670560" y="1037160"/>
              <a:chExt cx="51840" cy="38520"/>
            </a:xfrm>
          </p:grpSpPr>
          <p:sp>
            <p:nvSpPr>
              <p:cNvPr id="1574" name="CustomShape 678"/>
              <p:cNvSpPr/>
              <p:nvPr/>
            </p:nvSpPr>
            <p:spPr>
              <a:xfrm>
                <a:off x="3670560" y="10371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5" name="CustomShape 679"/>
              <p:cNvSpPr/>
              <p:nvPr/>
            </p:nvSpPr>
            <p:spPr>
              <a:xfrm>
                <a:off x="3691440" y="10490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76" name="Group 680"/>
            <p:cNvGrpSpPr/>
            <p:nvPr/>
          </p:nvGrpSpPr>
          <p:grpSpPr>
            <a:xfrm>
              <a:off x="3639600" y="952920"/>
              <a:ext cx="51840" cy="38520"/>
              <a:chOff x="3639600" y="952920"/>
              <a:chExt cx="51840" cy="38520"/>
            </a:xfrm>
          </p:grpSpPr>
          <p:sp>
            <p:nvSpPr>
              <p:cNvPr id="1577" name="CustomShape 681"/>
              <p:cNvSpPr/>
              <p:nvPr/>
            </p:nvSpPr>
            <p:spPr>
              <a:xfrm>
                <a:off x="3639600" y="9529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15" h="4117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8" name="CustomShape 682"/>
              <p:cNvSpPr/>
              <p:nvPr/>
            </p:nvSpPr>
            <p:spPr>
              <a:xfrm>
                <a:off x="3660480" y="9648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79" name="CustomShape 683"/>
            <p:cNvSpPr/>
            <p:nvPr/>
          </p:nvSpPr>
          <p:spPr>
            <a:xfrm>
              <a:off x="3613680" y="1167480"/>
              <a:ext cx="65520" cy="48960"/>
            </a:xfrm>
            <a:custGeom>
              <a:avLst/>
              <a:gdLst/>
              <a:ahLst/>
              <a:rect l="l" t="t" r="r" b="b"/>
              <a:pathLst>
                <a:path w="6073" h="5204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80" name="Group 684"/>
            <p:cNvGrpSpPr/>
            <p:nvPr/>
          </p:nvGrpSpPr>
          <p:grpSpPr>
            <a:xfrm>
              <a:off x="3271320" y="1045080"/>
              <a:ext cx="51840" cy="38520"/>
              <a:chOff x="3271320" y="1045080"/>
              <a:chExt cx="51840" cy="38520"/>
            </a:xfrm>
          </p:grpSpPr>
          <p:sp>
            <p:nvSpPr>
              <p:cNvPr id="1581" name="CustomShape 685"/>
              <p:cNvSpPr/>
              <p:nvPr/>
            </p:nvSpPr>
            <p:spPr>
              <a:xfrm>
                <a:off x="3271320" y="104508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7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2" name="CustomShape 686"/>
              <p:cNvSpPr/>
              <p:nvPr/>
            </p:nvSpPr>
            <p:spPr>
              <a:xfrm>
                <a:off x="3292200" y="105660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83" name="Group 687"/>
            <p:cNvGrpSpPr/>
            <p:nvPr/>
          </p:nvGrpSpPr>
          <p:grpSpPr>
            <a:xfrm>
              <a:off x="3107880" y="871560"/>
              <a:ext cx="51840" cy="38520"/>
              <a:chOff x="3107880" y="871560"/>
              <a:chExt cx="51840" cy="38520"/>
            </a:xfrm>
          </p:grpSpPr>
          <p:sp>
            <p:nvSpPr>
              <p:cNvPr id="1584" name="CustomShape 688"/>
              <p:cNvSpPr/>
              <p:nvPr/>
            </p:nvSpPr>
            <p:spPr>
              <a:xfrm>
                <a:off x="3107880" y="8715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5" name="CustomShape 689"/>
              <p:cNvSpPr/>
              <p:nvPr/>
            </p:nvSpPr>
            <p:spPr>
              <a:xfrm>
                <a:off x="3128400" y="8830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86" name="Group 690"/>
            <p:cNvGrpSpPr/>
            <p:nvPr/>
          </p:nvGrpSpPr>
          <p:grpSpPr>
            <a:xfrm>
              <a:off x="3486240" y="899640"/>
              <a:ext cx="51840" cy="38520"/>
              <a:chOff x="3486240" y="899640"/>
              <a:chExt cx="51840" cy="38520"/>
            </a:xfrm>
          </p:grpSpPr>
          <p:sp>
            <p:nvSpPr>
              <p:cNvPr id="1587" name="CustomShape 691"/>
              <p:cNvSpPr/>
              <p:nvPr/>
            </p:nvSpPr>
            <p:spPr>
              <a:xfrm>
                <a:off x="3486240" y="8996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26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8" name="CustomShape 692"/>
              <p:cNvSpPr/>
              <p:nvPr/>
            </p:nvSpPr>
            <p:spPr>
              <a:xfrm>
                <a:off x="3507120" y="91116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8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89" name="Group 693"/>
            <p:cNvGrpSpPr/>
            <p:nvPr/>
          </p:nvGrpSpPr>
          <p:grpSpPr>
            <a:xfrm>
              <a:off x="3430440" y="1037160"/>
              <a:ext cx="51840" cy="38520"/>
              <a:chOff x="3430440" y="1037160"/>
              <a:chExt cx="51840" cy="38520"/>
            </a:xfrm>
          </p:grpSpPr>
          <p:sp>
            <p:nvSpPr>
              <p:cNvPr id="1590" name="CustomShape 694"/>
              <p:cNvSpPr/>
              <p:nvPr/>
            </p:nvSpPr>
            <p:spPr>
              <a:xfrm>
                <a:off x="3430440" y="10371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1" name="CustomShape 695"/>
              <p:cNvSpPr/>
              <p:nvPr/>
            </p:nvSpPr>
            <p:spPr>
              <a:xfrm>
                <a:off x="3451320" y="10490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9" h="1658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92" name="Group 696"/>
            <p:cNvGrpSpPr/>
            <p:nvPr/>
          </p:nvGrpSpPr>
          <p:grpSpPr>
            <a:xfrm>
              <a:off x="3648600" y="1463760"/>
              <a:ext cx="51840" cy="38520"/>
              <a:chOff x="3648600" y="1463760"/>
              <a:chExt cx="51840" cy="38520"/>
            </a:xfrm>
          </p:grpSpPr>
          <p:sp>
            <p:nvSpPr>
              <p:cNvPr id="1593" name="CustomShape 697"/>
              <p:cNvSpPr/>
              <p:nvPr/>
            </p:nvSpPr>
            <p:spPr>
              <a:xfrm>
                <a:off x="3648600" y="14637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4" name="CustomShape 698"/>
              <p:cNvSpPr/>
              <p:nvPr/>
            </p:nvSpPr>
            <p:spPr>
              <a:xfrm>
                <a:off x="3669480" y="147528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9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95" name="Group 699"/>
            <p:cNvGrpSpPr/>
            <p:nvPr/>
          </p:nvGrpSpPr>
          <p:grpSpPr>
            <a:xfrm>
              <a:off x="3579480" y="1479240"/>
              <a:ext cx="51840" cy="38520"/>
              <a:chOff x="3579480" y="1479240"/>
              <a:chExt cx="51840" cy="38520"/>
            </a:xfrm>
          </p:grpSpPr>
          <p:sp>
            <p:nvSpPr>
              <p:cNvPr id="1596" name="CustomShape 700"/>
              <p:cNvSpPr/>
              <p:nvPr/>
            </p:nvSpPr>
            <p:spPr>
              <a:xfrm>
                <a:off x="3579480" y="14792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4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7" name="CustomShape 701"/>
              <p:cNvSpPr/>
              <p:nvPr/>
            </p:nvSpPr>
            <p:spPr>
              <a:xfrm>
                <a:off x="3600360" y="14911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98" name="Group 702"/>
            <p:cNvGrpSpPr/>
            <p:nvPr/>
          </p:nvGrpSpPr>
          <p:grpSpPr>
            <a:xfrm>
              <a:off x="3717000" y="1549800"/>
              <a:ext cx="51840" cy="38520"/>
              <a:chOff x="3717000" y="1549800"/>
              <a:chExt cx="51840" cy="38520"/>
            </a:xfrm>
          </p:grpSpPr>
          <p:sp>
            <p:nvSpPr>
              <p:cNvPr id="1599" name="CustomShape 703"/>
              <p:cNvSpPr/>
              <p:nvPr/>
            </p:nvSpPr>
            <p:spPr>
              <a:xfrm>
                <a:off x="3717000" y="154980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7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0" name="CustomShape 704"/>
              <p:cNvSpPr/>
              <p:nvPr/>
            </p:nvSpPr>
            <p:spPr>
              <a:xfrm>
                <a:off x="3737520" y="156132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01" name="Group 705"/>
            <p:cNvGrpSpPr/>
            <p:nvPr/>
          </p:nvGrpSpPr>
          <p:grpSpPr>
            <a:xfrm>
              <a:off x="4088880" y="1918440"/>
              <a:ext cx="51840" cy="38520"/>
              <a:chOff x="4088880" y="1918440"/>
              <a:chExt cx="51840" cy="38520"/>
            </a:xfrm>
          </p:grpSpPr>
          <p:sp>
            <p:nvSpPr>
              <p:cNvPr id="1602" name="CustomShape 706"/>
              <p:cNvSpPr/>
              <p:nvPr/>
            </p:nvSpPr>
            <p:spPr>
              <a:xfrm>
                <a:off x="4088880" y="19184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0" h="4115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3" name="CustomShape 707"/>
              <p:cNvSpPr/>
              <p:nvPr/>
            </p:nvSpPr>
            <p:spPr>
              <a:xfrm>
                <a:off x="4106880" y="193032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58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04" name="Group 708"/>
            <p:cNvGrpSpPr/>
            <p:nvPr/>
          </p:nvGrpSpPr>
          <p:grpSpPr>
            <a:xfrm>
              <a:off x="4176720" y="1813320"/>
              <a:ext cx="51840" cy="38520"/>
              <a:chOff x="4176720" y="1813320"/>
              <a:chExt cx="51840" cy="38520"/>
            </a:xfrm>
          </p:grpSpPr>
          <p:sp>
            <p:nvSpPr>
              <p:cNvPr id="1605" name="CustomShape 709"/>
              <p:cNvSpPr/>
              <p:nvPr/>
            </p:nvSpPr>
            <p:spPr>
              <a:xfrm>
                <a:off x="4176720" y="181332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5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6" name="CustomShape 710"/>
              <p:cNvSpPr/>
              <p:nvPr/>
            </p:nvSpPr>
            <p:spPr>
              <a:xfrm>
                <a:off x="4194720" y="182484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6" h="1655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07" name="Group 711"/>
            <p:cNvGrpSpPr/>
            <p:nvPr/>
          </p:nvGrpSpPr>
          <p:grpSpPr>
            <a:xfrm>
              <a:off x="4008240" y="2039760"/>
              <a:ext cx="51840" cy="38520"/>
              <a:chOff x="4008240" y="2039760"/>
              <a:chExt cx="51840" cy="38520"/>
            </a:xfrm>
          </p:grpSpPr>
          <p:sp>
            <p:nvSpPr>
              <p:cNvPr id="1608" name="CustomShape 712"/>
              <p:cNvSpPr/>
              <p:nvPr/>
            </p:nvSpPr>
            <p:spPr>
              <a:xfrm>
                <a:off x="4008240" y="203976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4" h="4114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9" name="CustomShape 713"/>
              <p:cNvSpPr/>
              <p:nvPr/>
            </p:nvSpPr>
            <p:spPr>
              <a:xfrm>
                <a:off x="4029120" y="2051640"/>
                <a:ext cx="17640" cy="15480"/>
              </a:xfrm>
              <a:custGeom>
                <a:avLst/>
                <a:gdLst/>
                <a:ahLst/>
                <a:rect l="l" t="t" r="r" b="b"/>
                <a:pathLst>
                  <a:path w="1658" h="1658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10" name="Group 714"/>
            <p:cNvGrpSpPr/>
            <p:nvPr/>
          </p:nvGrpSpPr>
          <p:grpSpPr>
            <a:xfrm>
              <a:off x="3918240" y="2143440"/>
              <a:ext cx="51840" cy="38520"/>
              <a:chOff x="3918240" y="2143440"/>
              <a:chExt cx="51840" cy="38520"/>
            </a:xfrm>
          </p:grpSpPr>
          <p:sp>
            <p:nvSpPr>
              <p:cNvPr id="1611" name="CustomShape 715"/>
              <p:cNvSpPr/>
              <p:nvPr/>
            </p:nvSpPr>
            <p:spPr>
              <a:xfrm>
                <a:off x="3918240" y="2143440"/>
                <a:ext cx="51840" cy="38520"/>
              </a:xfrm>
              <a:custGeom>
                <a:avLst/>
                <a:gdLst/>
                <a:ahLst/>
                <a:rect l="l" t="t" r="r" b="b"/>
                <a:pathLst>
                  <a:path w="4803" h="4115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2" name="CustomShape 716"/>
              <p:cNvSpPr/>
              <p:nvPr/>
            </p:nvSpPr>
            <p:spPr>
              <a:xfrm>
                <a:off x="3935880" y="2154960"/>
                <a:ext cx="20520" cy="15480"/>
              </a:xfrm>
              <a:custGeom>
                <a:avLst/>
                <a:gdLst/>
                <a:ahLst/>
                <a:rect l="l" t="t" r="r" b="b"/>
                <a:pathLst>
                  <a:path w="1937" h="1658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13" name="Group 717"/>
            <p:cNvGrpSpPr/>
            <p:nvPr/>
          </p:nvGrpSpPr>
          <p:grpSpPr>
            <a:xfrm>
              <a:off x="3897360" y="1915200"/>
              <a:ext cx="46080" cy="34200"/>
              <a:chOff x="3897360" y="1915200"/>
              <a:chExt cx="46080" cy="34200"/>
            </a:xfrm>
          </p:grpSpPr>
          <p:sp>
            <p:nvSpPr>
              <p:cNvPr id="1614" name="CustomShape 718"/>
              <p:cNvSpPr/>
              <p:nvPr/>
            </p:nvSpPr>
            <p:spPr>
              <a:xfrm>
                <a:off x="3897360" y="191520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49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5" name="CustomShape 719"/>
              <p:cNvSpPr/>
              <p:nvPr/>
            </p:nvSpPr>
            <p:spPr>
              <a:xfrm>
                <a:off x="3915360" y="192672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404" h="1195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16" name="Group 720"/>
            <p:cNvGrpSpPr/>
            <p:nvPr/>
          </p:nvGrpSpPr>
          <p:grpSpPr>
            <a:xfrm>
              <a:off x="4032000" y="1749240"/>
              <a:ext cx="53280" cy="39600"/>
              <a:chOff x="4032000" y="1749240"/>
              <a:chExt cx="53280" cy="39600"/>
            </a:xfrm>
          </p:grpSpPr>
          <p:sp>
            <p:nvSpPr>
              <p:cNvPr id="1617" name="CustomShape 721"/>
              <p:cNvSpPr/>
              <p:nvPr/>
            </p:nvSpPr>
            <p:spPr>
              <a:xfrm>
                <a:off x="4032000" y="1749240"/>
                <a:ext cx="53280" cy="39600"/>
              </a:xfrm>
              <a:custGeom>
                <a:avLst/>
                <a:gdLst/>
                <a:ahLst/>
                <a:rect l="l" t="t" r="r" b="b"/>
                <a:pathLst>
                  <a:path w="4948" h="4237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8" name="CustomShape 722"/>
              <p:cNvSpPr/>
              <p:nvPr/>
            </p:nvSpPr>
            <p:spPr>
              <a:xfrm>
                <a:off x="4049640" y="1761120"/>
                <a:ext cx="22320" cy="16560"/>
              </a:xfrm>
              <a:custGeom>
                <a:avLst/>
                <a:gdLst/>
                <a:ahLst/>
                <a:rect l="l" t="t" r="r" b="b"/>
                <a:pathLst>
                  <a:path w="2094" h="178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19" name="Group 723"/>
            <p:cNvGrpSpPr/>
            <p:nvPr/>
          </p:nvGrpSpPr>
          <p:grpSpPr>
            <a:xfrm>
              <a:off x="3906360" y="1654200"/>
              <a:ext cx="50040" cy="37440"/>
              <a:chOff x="3906360" y="1654200"/>
              <a:chExt cx="50040" cy="37440"/>
            </a:xfrm>
          </p:grpSpPr>
          <p:sp>
            <p:nvSpPr>
              <p:cNvPr id="1620" name="CustomShape 724"/>
              <p:cNvSpPr/>
              <p:nvPr/>
            </p:nvSpPr>
            <p:spPr>
              <a:xfrm>
                <a:off x="3906360" y="1654200"/>
                <a:ext cx="50040" cy="37440"/>
              </a:xfrm>
              <a:custGeom>
                <a:avLst/>
                <a:gdLst/>
                <a:ahLst/>
                <a:rect l="l" t="t" r="r" b="b"/>
                <a:pathLst>
                  <a:path w="4647" h="3988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1" name="CustomShape 725"/>
              <p:cNvSpPr/>
              <p:nvPr/>
            </p:nvSpPr>
            <p:spPr>
              <a:xfrm>
                <a:off x="3927240" y="1665720"/>
                <a:ext cx="16200" cy="14040"/>
              </a:xfrm>
              <a:custGeom>
                <a:avLst/>
                <a:gdLst/>
                <a:ahLst/>
                <a:rect l="l" t="t" r="r" b="b"/>
                <a:pathLst>
                  <a:path w="1525" h="1525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22" name="Group 726"/>
            <p:cNvGrpSpPr/>
            <p:nvPr/>
          </p:nvGrpSpPr>
          <p:grpSpPr>
            <a:xfrm>
              <a:off x="3598560" y="1298160"/>
              <a:ext cx="43200" cy="32040"/>
              <a:chOff x="3598560" y="1298160"/>
              <a:chExt cx="43200" cy="32040"/>
            </a:xfrm>
          </p:grpSpPr>
          <p:sp>
            <p:nvSpPr>
              <p:cNvPr id="1623" name="CustomShape 727"/>
              <p:cNvSpPr/>
              <p:nvPr/>
            </p:nvSpPr>
            <p:spPr>
              <a:xfrm>
                <a:off x="3598560" y="12981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4" name="CustomShape 728"/>
              <p:cNvSpPr/>
              <p:nvPr/>
            </p:nvSpPr>
            <p:spPr>
              <a:xfrm>
                <a:off x="3616560" y="130968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25" name="Group 729"/>
            <p:cNvGrpSpPr/>
            <p:nvPr/>
          </p:nvGrpSpPr>
          <p:grpSpPr>
            <a:xfrm>
              <a:off x="3736080" y="1474920"/>
              <a:ext cx="43200" cy="32040"/>
              <a:chOff x="3736080" y="1474920"/>
              <a:chExt cx="43200" cy="32040"/>
            </a:xfrm>
          </p:grpSpPr>
          <p:sp>
            <p:nvSpPr>
              <p:cNvPr id="1626" name="CustomShape 730"/>
              <p:cNvSpPr/>
              <p:nvPr/>
            </p:nvSpPr>
            <p:spPr>
              <a:xfrm>
                <a:off x="3736080" y="14749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7" name="CustomShape 731"/>
              <p:cNvSpPr/>
              <p:nvPr/>
            </p:nvSpPr>
            <p:spPr>
              <a:xfrm>
                <a:off x="3755520" y="14864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8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28" name="Group 732"/>
            <p:cNvGrpSpPr/>
            <p:nvPr/>
          </p:nvGrpSpPr>
          <p:grpSpPr>
            <a:xfrm>
              <a:off x="3779640" y="1572120"/>
              <a:ext cx="43200" cy="32040"/>
              <a:chOff x="3779640" y="1572120"/>
              <a:chExt cx="43200" cy="32040"/>
            </a:xfrm>
          </p:grpSpPr>
          <p:sp>
            <p:nvSpPr>
              <p:cNvPr id="1629" name="CustomShape 733"/>
              <p:cNvSpPr/>
              <p:nvPr/>
            </p:nvSpPr>
            <p:spPr>
              <a:xfrm>
                <a:off x="3779640" y="15721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1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0" name="CustomShape 734"/>
              <p:cNvSpPr/>
              <p:nvPr/>
            </p:nvSpPr>
            <p:spPr>
              <a:xfrm>
                <a:off x="3799440" y="158400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31" name="Group 735"/>
            <p:cNvGrpSpPr/>
            <p:nvPr/>
          </p:nvGrpSpPr>
          <p:grpSpPr>
            <a:xfrm>
              <a:off x="3848400" y="1311120"/>
              <a:ext cx="43200" cy="32040"/>
              <a:chOff x="3848400" y="1311120"/>
              <a:chExt cx="43200" cy="32040"/>
            </a:xfrm>
          </p:grpSpPr>
          <p:sp>
            <p:nvSpPr>
              <p:cNvPr id="1632" name="CustomShape 736"/>
              <p:cNvSpPr/>
              <p:nvPr/>
            </p:nvSpPr>
            <p:spPr>
              <a:xfrm>
                <a:off x="3848400" y="131112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21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3" name="CustomShape 737"/>
              <p:cNvSpPr/>
              <p:nvPr/>
            </p:nvSpPr>
            <p:spPr>
              <a:xfrm>
                <a:off x="3867840" y="1322640"/>
                <a:ext cx="10440" cy="8640"/>
              </a:xfrm>
              <a:custGeom>
                <a:avLst/>
                <a:gdLst/>
                <a:ahLst/>
                <a:rect l="l" t="t" r="r" b="b"/>
                <a:pathLst>
                  <a:path w="981" h="969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34" name="Group 738"/>
            <p:cNvGrpSpPr/>
            <p:nvPr/>
          </p:nvGrpSpPr>
          <p:grpSpPr>
            <a:xfrm>
              <a:off x="3568320" y="1014840"/>
              <a:ext cx="43200" cy="32040"/>
              <a:chOff x="3568320" y="1014840"/>
              <a:chExt cx="43200" cy="32040"/>
            </a:xfrm>
          </p:grpSpPr>
          <p:sp>
            <p:nvSpPr>
              <p:cNvPr id="1635" name="CustomShape 739"/>
              <p:cNvSpPr/>
              <p:nvPr/>
            </p:nvSpPr>
            <p:spPr>
              <a:xfrm>
                <a:off x="3568320" y="101484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26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6" name="CustomShape 740"/>
              <p:cNvSpPr/>
              <p:nvPr/>
            </p:nvSpPr>
            <p:spPr>
              <a:xfrm>
                <a:off x="3585960" y="10267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38" h="965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37" name="Group 741"/>
            <p:cNvGrpSpPr/>
            <p:nvPr/>
          </p:nvGrpSpPr>
          <p:grpSpPr>
            <a:xfrm>
              <a:off x="3512160" y="1132200"/>
              <a:ext cx="43200" cy="32040"/>
              <a:chOff x="3512160" y="1132200"/>
              <a:chExt cx="43200" cy="32040"/>
            </a:xfrm>
          </p:grpSpPr>
          <p:sp>
            <p:nvSpPr>
              <p:cNvPr id="1638" name="CustomShape 742"/>
              <p:cNvSpPr/>
              <p:nvPr/>
            </p:nvSpPr>
            <p:spPr>
              <a:xfrm>
                <a:off x="3512160" y="11322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3993" h="343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9" name="CustomShape 743"/>
              <p:cNvSpPr/>
              <p:nvPr/>
            </p:nvSpPr>
            <p:spPr>
              <a:xfrm>
                <a:off x="3531600" y="114372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9" h="969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40" name="Group 744"/>
            <p:cNvGrpSpPr/>
            <p:nvPr/>
          </p:nvGrpSpPr>
          <p:grpSpPr>
            <a:xfrm>
              <a:off x="3177360" y="951840"/>
              <a:ext cx="42840" cy="32040"/>
              <a:chOff x="3177360" y="951840"/>
              <a:chExt cx="42840" cy="32040"/>
            </a:xfrm>
          </p:grpSpPr>
          <p:sp>
            <p:nvSpPr>
              <p:cNvPr id="1641" name="CustomShape 745"/>
              <p:cNvSpPr/>
              <p:nvPr/>
            </p:nvSpPr>
            <p:spPr>
              <a:xfrm>
                <a:off x="3177360" y="951840"/>
                <a:ext cx="42840" cy="32040"/>
              </a:xfrm>
              <a:custGeom>
                <a:avLst/>
                <a:gdLst/>
                <a:ahLst/>
                <a:rect l="l" t="t" r="r" b="b"/>
                <a:pathLst>
                  <a:path w="3992" h="342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2" name="CustomShape 746"/>
              <p:cNvSpPr/>
              <p:nvPr/>
            </p:nvSpPr>
            <p:spPr>
              <a:xfrm>
                <a:off x="3195360" y="963360"/>
                <a:ext cx="11880" cy="9000"/>
              </a:xfrm>
              <a:custGeom>
                <a:avLst/>
                <a:gdLst/>
                <a:ahLst/>
                <a:rect l="l" t="t" r="r" b="b"/>
                <a:pathLst>
                  <a:path w="1126" h="972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43" name="Group 747"/>
            <p:cNvGrpSpPr/>
            <p:nvPr/>
          </p:nvGrpSpPr>
          <p:grpSpPr>
            <a:xfrm>
              <a:off x="3332880" y="966960"/>
              <a:ext cx="43200" cy="32040"/>
              <a:chOff x="3332880" y="966960"/>
              <a:chExt cx="43200" cy="32040"/>
            </a:xfrm>
          </p:grpSpPr>
          <p:sp>
            <p:nvSpPr>
              <p:cNvPr id="1644" name="CustomShape 748"/>
              <p:cNvSpPr/>
              <p:nvPr/>
            </p:nvSpPr>
            <p:spPr>
              <a:xfrm>
                <a:off x="3332880" y="96696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2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5" name="CustomShape 749"/>
              <p:cNvSpPr/>
              <p:nvPr/>
            </p:nvSpPr>
            <p:spPr>
              <a:xfrm>
                <a:off x="3352680" y="978840"/>
                <a:ext cx="10080" cy="8640"/>
              </a:xfrm>
              <a:custGeom>
                <a:avLst/>
                <a:gdLst/>
                <a:ahLst/>
                <a:rect l="l" t="t" r="r" b="b"/>
                <a:pathLst>
                  <a:path w="968" h="968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46" name="Group 750"/>
            <p:cNvGrpSpPr/>
            <p:nvPr/>
          </p:nvGrpSpPr>
          <p:grpSpPr>
            <a:xfrm>
              <a:off x="3859920" y="2181960"/>
              <a:ext cx="53280" cy="39600"/>
              <a:chOff x="3859920" y="2181960"/>
              <a:chExt cx="53280" cy="39600"/>
            </a:xfrm>
          </p:grpSpPr>
          <p:sp>
            <p:nvSpPr>
              <p:cNvPr id="1647" name="CustomShape 751"/>
              <p:cNvSpPr/>
              <p:nvPr/>
            </p:nvSpPr>
            <p:spPr>
              <a:xfrm>
                <a:off x="3859920" y="2181960"/>
                <a:ext cx="53280" cy="39600"/>
              </a:xfrm>
              <a:custGeom>
                <a:avLst/>
                <a:gdLst/>
                <a:ahLst/>
                <a:rect l="l" t="t" r="r" b="b"/>
                <a:pathLst>
                  <a:path w="4949" h="4236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8" name="CustomShape 752"/>
              <p:cNvSpPr/>
              <p:nvPr/>
            </p:nvSpPr>
            <p:spPr>
              <a:xfrm>
                <a:off x="3881160" y="2193480"/>
                <a:ext cx="18720" cy="16560"/>
              </a:xfrm>
              <a:custGeom>
                <a:avLst/>
                <a:gdLst/>
                <a:ahLst/>
                <a:rect l="l" t="t" r="r" b="b"/>
                <a:pathLst>
                  <a:path w="1767" h="1779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49" name="Group 753"/>
            <p:cNvGrpSpPr/>
            <p:nvPr/>
          </p:nvGrpSpPr>
          <p:grpSpPr>
            <a:xfrm>
              <a:off x="3927960" y="1753920"/>
              <a:ext cx="46080" cy="34200"/>
              <a:chOff x="3927960" y="1753920"/>
              <a:chExt cx="46080" cy="34200"/>
            </a:xfrm>
          </p:grpSpPr>
          <p:sp>
            <p:nvSpPr>
              <p:cNvPr id="1650" name="CustomShape 754"/>
              <p:cNvSpPr/>
              <p:nvPr/>
            </p:nvSpPr>
            <p:spPr>
              <a:xfrm>
                <a:off x="3927960" y="175392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67" h="3658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1" name="CustomShape 755"/>
              <p:cNvSpPr/>
              <p:nvPr/>
            </p:nvSpPr>
            <p:spPr>
              <a:xfrm>
                <a:off x="3945960" y="176580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392" h="1193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2" name="Group 756"/>
            <p:cNvGrpSpPr/>
            <p:nvPr/>
          </p:nvGrpSpPr>
          <p:grpSpPr>
            <a:xfrm>
              <a:off x="3060000" y="995040"/>
              <a:ext cx="46080" cy="34200"/>
              <a:chOff x="3060000" y="995040"/>
              <a:chExt cx="46080" cy="34200"/>
            </a:xfrm>
          </p:grpSpPr>
          <p:sp>
            <p:nvSpPr>
              <p:cNvPr id="1653" name="CustomShape 757"/>
              <p:cNvSpPr/>
              <p:nvPr/>
            </p:nvSpPr>
            <p:spPr>
              <a:xfrm>
                <a:off x="3060000" y="99504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49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4" name="CustomShape 758"/>
              <p:cNvSpPr/>
              <p:nvPr/>
            </p:nvSpPr>
            <p:spPr>
              <a:xfrm>
                <a:off x="3079800" y="100656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86" h="1187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5" name="Group 759"/>
            <p:cNvGrpSpPr/>
            <p:nvPr/>
          </p:nvGrpSpPr>
          <p:grpSpPr>
            <a:xfrm>
              <a:off x="3460680" y="1347480"/>
              <a:ext cx="46080" cy="34200"/>
              <a:chOff x="3460680" y="1347480"/>
              <a:chExt cx="46080" cy="34200"/>
            </a:xfrm>
          </p:grpSpPr>
          <p:sp>
            <p:nvSpPr>
              <p:cNvPr id="1656" name="CustomShape 760"/>
              <p:cNvSpPr/>
              <p:nvPr/>
            </p:nvSpPr>
            <p:spPr>
              <a:xfrm>
                <a:off x="3460680" y="134748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71" h="3648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7" name="CustomShape 761"/>
              <p:cNvSpPr/>
              <p:nvPr/>
            </p:nvSpPr>
            <p:spPr>
              <a:xfrm>
                <a:off x="3480840" y="1359000"/>
                <a:ext cx="12600" cy="10800"/>
              </a:xfrm>
              <a:custGeom>
                <a:avLst/>
                <a:gdLst/>
                <a:ahLst/>
                <a:rect l="l" t="t" r="r" b="b"/>
                <a:pathLst>
                  <a:path w="1198" h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8" name="Group 762"/>
            <p:cNvGrpSpPr/>
            <p:nvPr/>
          </p:nvGrpSpPr>
          <p:grpSpPr>
            <a:xfrm>
              <a:off x="3364560" y="1121040"/>
              <a:ext cx="46080" cy="34200"/>
              <a:chOff x="3364560" y="1121040"/>
              <a:chExt cx="46080" cy="34200"/>
            </a:xfrm>
          </p:grpSpPr>
          <p:sp>
            <p:nvSpPr>
              <p:cNvPr id="1659" name="CustomShape 763"/>
              <p:cNvSpPr/>
              <p:nvPr/>
            </p:nvSpPr>
            <p:spPr>
              <a:xfrm>
                <a:off x="3364560" y="112104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58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0" name="CustomShape 764"/>
              <p:cNvSpPr/>
              <p:nvPr/>
            </p:nvSpPr>
            <p:spPr>
              <a:xfrm>
                <a:off x="3382200" y="113256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393" h="1192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61" name="Group 765"/>
            <p:cNvGrpSpPr/>
            <p:nvPr/>
          </p:nvGrpSpPr>
          <p:grpSpPr>
            <a:xfrm>
              <a:off x="3999600" y="1890360"/>
              <a:ext cx="51480" cy="38160"/>
              <a:chOff x="3999600" y="1890360"/>
              <a:chExt cx="51480" cy="38160"/>
            </a:xfrm>
          </p:grpSpPr>
          <p:sp>
            <p:nvSpPr>
              <p:cNvPr id="1662" name="CustomShape 766"/>
              <p:cNvSpPr/>
              <p:nvPr/>
            </p:nvSpPr>
            <p:spPr>
              <a:xfrm>
                <a:off x="3999600" y="1890360"/>
                <a:ext cx="51480" cy="38160"/>
              </a:xfrm>
              <a:custGeom>
                <a:avLst/>
                <a:gdLst/>
                <a:ahLst/>
                <a:rect l="l" t="t" r="r" b="b"/>
                <a:pathLst>
                  <a:path w="4767" h="4085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3" name="CustomShape 767"/>
              <p:cNvSpPr/>
              <p:nvPr/>
            </p:nvSpPr>
            <p:spPr>
              <a:xfrm>
                <a:off x="4017600" y="1901880"/>
                <a:ext cx="20160" cy="15120"/>
              </a:xfrm>
              <a:custGeom>
                <a:avLst/>
                <a:gdLst/>
                <a:ahLst/>
                <a:rect l="l" t="t" r="r" b="b"/>
                <a:pathLst>
                  <a:path w="1900" h="1629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64" name="Group 768"/>
            <p:cNvGrpSpPr/>
            <p:nvPr/>
          </p:nvGrpSpPr>
          <p:grpSpPr>
            <a:xfrm>
              <a:off x="4195440" y="1717560"/>
              <a:ext cx="46080" cy="34200"/>
              <a:chOff x="4195440" y="1717560"/>
              <a:chExt cx="46080" cy="34200"/>
            </a:xfrm>
          </p:grpSpPr>
          <p:sp>
            <p:nvSpPr>
              <p:cNvPr id="1665" name="CustomShape 769"/>
              <p:cNvSpPr/>
              <p:nvPr/>
            </p:nvSpPr>
            <p:spPr>
              <a:xfrm>
                <a:off x="4195440" y="171756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48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6" name="CustomShape 770"/>
              <p:cNvSpPr/>
              <p:nvPr/>
            </p:nvSpPr>
            <p:spPr>
              <a:xfrm>
                <a:off x="4213440" y="172908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404" h="1195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67" name="Group 771"/>
            <p:cNvGrpSpPr/>
            <p:nvPr/>
          </p:nvGrpSpPr>
          <p:grpSpPr>
            <a:xfrm>
              <a:off x="3835080" y="1786320"/>
              <a:ext cx="46080" cy="34200"/>
              <a:chOff x="3835080" y="1786320"/>
              <a:chExt cx="46080" cy="34200"/>
            </a:xfrm>
          </p:grpSpPr>
          <p:sp>
            <p:nvSpPr>
              <p:cNvPr id="1668" name="CustomShape 772"/>
              <p:cNvSpPr/>
              <p:nvPr/>
            </p:nvSpPr>
            <p:spPr>
              <a:xfrm>
                <a:off x="3835080" y="178632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57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9" name="CustomShape 773"/>
              <p:cNvSpPr/>
              <p:nvPr/>
            </p:nvSpPr>
            <p:spPr>
              <a:xfrm>
                <a:off x="3854880" y="1798200"/>
                <a:ext cx="12600" cy="11160"/>
              </a:xfrm>
              <a:custGeom>
                <a:avLst/>
                <a:gdLst/>
                <a:ahLst/>
                <a:rect l="l" t="t" r="r" b="b"/>
                <a:pathLst>
                  <a:path w="1187" h="1199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70" name="Group 774"/>
            <p:cNvGrpSpPr/>
            <p:nvPr/>
          </p:nvGrpSpPr>
          <p:grpSpPr>
            <a:xfrm>
              <a:off x="3801960" y="1693080"/>
              <a:ext cx="46080" cy="34200"/>
              <a:chOff x="3801960" y="1693080"/>
              <a:chExt cx="46080" cy="34200"/>
            </a:xfrm>
          </p:grpSpPr>
          <p:sp>
            <p:nvSpPr>
              <p:cNvPr id="1671" name="CustomShape 775"/>
              <p:cNvSpPr/>
              <p:nvPr/>
            </p:nvSpPr>
            <p:spPr>
              <a:xfrm>
                <a:off x="3801960" y="1693080"/>
                <a:ext cx="46080" cy="34200"/>
              </a:xfrm>
              <a:custGeom>
                <a:avLst/>
                <a:gdLst/>
                <a:ahLst/>
                <a:rect l="l" t="t" r="r" b="b"/>
                <a:pathLst>
                  <a:path w="4259" h="3658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2" name="CustomShape 776"/>
              <p:cNvSpPr/>
              <p:nvPr/>
            </p:nvSpPr>
            <p:spPr>
              <a:xfrm>
                <a:off x="3819600" y="1704600"/>
                <a:ext cx="14760" cy="10800"/>
              </a:xfrm>
              <a:custGeom>
                <a:avLst/>
                <a:gdLst/>
                <a:ahLst/>
                <a:rect l="l" t="t" r="r" b="b"/>
                <a:pathLst>
                  <a:path w="1393" h="1193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73" name="Group 777"/>
            <p:cNvGrpSpPr/>
            <p:nvPr/>
          </p:nvGrpSpPr>
          <p:grpSpPr>
            <a:xfrm>
              <a:off x="3882960" y="1966680"/>
              <a:ext cx="59760" cy="44640"/>
              <a:chOff x="3882960" y="1966680"/>
              <a:chExt cx="59760" cy="44640"/>
            </a:xfrm>
          </p:grpSpPr>
          <p:sp>
            <p:nvSpPr>
              <p:cNvPr id="1674" name="CustomShape 778"/>
              <p:cNvSpPr/>
              <p:nvPr/>
            </p:nvSpPr>
            <p:spPr>
              <a:xfrm>
                <a:off x="3882960" y="1966680"/>
                <a:ext cx="59760" cy="44640"/>
              </a:xfrm>
              <a:custGeom>
                <a:avLst/>
                <a:gdLst/>
                <a:ahLst/>
                <a:rect l="l" t="t" r="r" b="b"/>
                <a:pathLst>
                  <a:path w="5541" h="4738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5" name="CustomShape 779"/>
              <p:cNvSpPr/>
              <p:nvPr/>
            </p:nvSpPr>
            <p:spPr>
              <a:xfrm>
                <a:off x="3900960" y="1978200"/>
                <a:ext cx="28440" cy="21240"/>
              </a:xfrm>
              <a:custGeom>
                <a:avLst/>
                <a:gdLst/>
                <a:ahLst/>
                <a:rect l="l" t="t" r="r" b="b"/>
                <a:pathLst>
                  <a:path w="2663" h="2282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76" name="Group 780"/>
            <p:cNvGrpSpPr/>
            <p:nvPr/>
          </p:nvGrpSpPr>
          <p:grpSpPr>
            <a:xfrm>
              <a:off x="4090320" y="1677240"/>
              <a:ext cx="59760" cy="44640"/>
              <a:chOff x="4090320" y="1677240"/>
              <a:chExt cx="59760" cy="44640"/>
            </a:xfrm>
          </p:grpSpPr>
          <p:sp>
            <p:nvSpPr>
              <p:cNvPr id="1677" name="CustomShape 781"/>
              <p:cNvSpPr/>
              <p:nvPr/>
            </p:nvSpPr>
            <p:spPr>
              <a:xfrm>
                <a:off x="4090320" y="1677240"/>
                <a:ext cx="59760" cy="44640"/>
              </a:xfrm>
              <a:custGeom>
                <a:avLst/>
                <a:gdLst/>
                <a:ahLst/>
                <a:rect l="l" t="t" r="r" b="b"/>
                <a:pathLst>
                  <a:path w="5541" h="4744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8" name="CustomShape 782"/>
              <p:cNvSpPr/>
              <p:nvPr/>
            </p:nvSpPr>
            <p:spPr>
              <a:xfrm>
                <a:off x="4112280" y="1688760"/>
                <a:ext cx="24480" cy="21240"/>
              </a:xfrm>
              <a:custGeom>
                <a:avLst/>
                <a:gdLst/>
                <a:ahLst/>
                <a:rect l="l" t="t" r="r" b="b"/>
                <a:pathLst>
                  <a:path w="2275" h="2275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79" name="Group 783"/>
            <p:cNvGrpSpPr/>
            <p:nvPr/>
          </p:nvGrpSpPr>
          <p:grpSpPr>
            <a:xfrm>
              <a:off x="3853440" y="1000800"/>
              <a:ext cx="43200" cy="32040"/>
              <a:chOff x="3853440" y="1000800"/>
              <a:chExt cx="43200" cy="32040"/>
            </a:xfrm>
          </p:grpSpPr>
          <p:sp>
            <p:nvSpPr>
              <p:cNvPr id="1680" name="CustomShape 784"/>
              <p:cNvSpPr/>
              <p:nvPr/>
            </p:nvSpPr>
            <p:spPr>
              <a:xfrm>
                <a:off x="3853440" y="1000800"/>
                <a:ext cx="43200" cy="32040"/>
              </a:xfrm>
              <a:custGeom>
                <a:avLst/>
                <a:gdLst/>
                <a:ahLst/>
                <a:rect l="l" t="t" r="r" b="b"/>
                <a:pathLst>
                  <a:path w="4005" h="3433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1" name="CustomShape 785"/>
              <p:cNvSpPr/>
              <p:nvPr/>
            </p:nvSpPr>
            <p:spPr>
              <a:xfrm>
                <a:off x="3871440" y="1012320"/>
                <a:ext cx="11880" cy="8640"/>
              </a:xfrm>
              <a:custGeom>
                <a:avLst/>
                <a:gdLst/>
                <a:ahLst/>
                <a:rect l="l" t="t" r="r" b="b"/>
                <a:pathLst>
                  <a:path w="1126" h="967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682" name="CustomShape 786"/>
          <p:cNvSpPr/>
          <p:nvPr/>
        </p:nvSpPr>
        <p:spPr>
          <a:xfrm>
            <a:off x="772920" y="3735360"/>
            <a:ext cx="7934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Mallas </a:t>
            </a:r>
            <a:r>
              <a:rPr b="0" lang="en-US" sz="3200" spc="-1" strike="noStrike">
                <a:solidFill>
                  <a:srgbClr val="ffffff"/>
                </a:solidFill>
                <a:latin typeface="Consolas"/>
                <a:ea typeface="DejaVu Sans"/>
              </a:rPr>
              <a:t>discretas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y algoritmos en JS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CustomShape 1"/>
          <p:cNvSpPr/>
          <p:nvPr/>
        </p:nvSpPr>
        <p:spPr>
          <a:xfrm>
            <a:off x="968040" y="1700640"/>
            <a:ext cx="7343640" cy="30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Mallas discretas y algoritmos en JS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* Machine Learning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* Algoritmos en JS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* Mallas discretas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* Modelo de negocio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4" name="CustomShape 2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Índice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CustomShape 1"/>
          <p:cNvSpPr/>
          <p:nvPr/>
        </p:nvSpPr>
        <p:spPr>
          <a:xfrm>
            <a:off x="683640" y="1268640"/>
            <a:ext cx="73436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El </a:t>
            </a: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aprendizaje automático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  (del inglés, </a:t>
            </a:r>
            <a:r>
              <a:rPr b="0" i="1" lang="en-US" sz="1800" spc="-1" strike="noStrike" u="sng">
                <a:solidFill>
                  <a:srgbClr val="ffffff"/>
                </a:solidFill>
                <a:uFillTx/>
                <a:latin typeface="Consolas"/>
                <a:ea typeface="DejaVu Sans"/>
                <a:hlinkClick r:id="rId1"/>
              </a:rPr>
              <a:t>machine learning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) es … una rama de la 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Consolas"/>
                <a:ea typeface="DejaVu Sans"/>
                <a:hlinkClick r:id="rId2"/>
              </a:rPr>
              <a:t>inteligencia artificial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, cuyo objetivo es desarrollar técnicas que permitan que las computadoras </a:t>
            </a:r>
            <a:r>
              <a:rPr b="0" i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aprendan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De forma más concreta, los investigadores del aprendizaje de máquinas buscan 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Consolas"/>
                <a:ea typeface="DejaVu Sans"/>
                <a:hlinkClick r:id="rId3"/>
              </a:rPr>
              <a:t>algoritmos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 y para convertir 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Consolas"/>
                <a:ea typeface="DejaVu Sans"/>
                <a:hlinkClick r:id="rId4"/>
              </a:rPr>
              <a:t>muestras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 de datos en </a:t>
            </a:r>
            <a:r>
              <a:rPr b="0" lang="en-US" sz="1800" spc="-1" strike="noStrike" u="sng">
                <a:solidFill>
                  <a:srgbClr val="ffffff"/>
                </a:solidFill>
                <a:uFillTx/>
                <a:latin typeface="Consolas"/>
                <a:ea typeface="DejaVu Sans"/>
                <a:hlinkClick r:id="rId5"/>
              </a:rPr>
              <a:t>programas de computadora</a:t>
            </a: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, sin tener que escribir los últimos explícitamente.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Los modelos o programas resultantes deben ser capaces de generalizar comportamientos e inferencias para un conjunto más amplio (potencialmente infinito) de datos.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6" name="CustomShape 2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Machine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7" name="CustomShape 3"/>
          <p:cNvSpPr/>
          <p:nvPr/>
        </p:nvSpPr>
        <p:spPr>
          <a:xfrm>
            <a:off x="683640" y="6084000"/>
            <a:ext cx="75618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  <a:ea typeface="DejaVu Sans"/>
              </a:rPr>
              <a:t>https://es.wikipedia.org/wiki/Aprendizaje_autom%C3%A1tico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Algoritmos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9" name="CustomShape 2"/>
          <p:cNvSpPr/>
          <p:nvPr/>
        </p:nvSpPr>
        <p:spPr>
          <a:xfrm>
            <a:off x="5303520" y="640080"/>
            <a:ext cx="314280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Clustering</a:t>
            </a:r>
            <a:r>
              <a:rPr b="0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: Agrupación por </a:t>
            </a:r>
            <a:r>
              <a:rPr b="0" lang="es-E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atributos</a:t>
            </a:r>
            <a:r>
              <a:rPr b="0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Classification</a:t>
            </a:r>
            <a:r>
              <a:rPr b="0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: Identificación a partir de variables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Regression</a:t>
            </a:r>
            <a:r>
              <a:rPr b="0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: Estimación de valores entre una variable dependiente 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variables </a:t>
            </a:r>
            <a:r>
              <a:rPr b="0" lang="es-ES" sz="1800" spc="-1" strike="noStrike">
                <a:solidFill>
                  <a:srgbClr val="f2f2f2"/>
                </a:solidFill>
                <a:latin typeface="Consolas"/>
                <a:ea typeface="Arial Unicode MS"/>
              </a:rPr>
              <a:t>independientes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90" name="Imagen 50" descr=""/>
          <p:cNvPicPr/>
          <p:nvPr/>
        </p:nvPicPr>
        <p:blipFill>
          <a:blip r:embed="rId1"/>
          <a:stretch/>
        </p:blipFill>
        <p:spPr>
          <a:xfrm>
            <a:off x="646200" y="1005840"/>
            <a:ext cx="4199400" cy="5571000"/>
          </a:xfrm>
          <a:prstGeom prst="rect">
            <a:avLst/>
          </a:prstGeom>
          <a:ln>
            <a:noFill/>
          </a:ln>
        </p:spPr>
      </p:pic>
      <p:sp>
        <p:nvSpPr>
          <p:cNvPr id="1691" name="CustomShape 3"/>
          <p:cNvSpPr/>
          <p:nvPr/>
        </p:nvSpPr>
        <p:spPr>
          <a:xfrm>
            <a:off x="666720" y="2981880"/>
            <a:ext cx="7311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ffffff"/>
                </a:solidFill>
                <a:latin typeface="Arial"/>
                <a:ea typeface="Arial"/>
              </a:rPr>
              <a:t>(relación)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692" name="CustomShape 4"/>
          <p:cNvSpPr/>
          <p:nvPr/>
        </p:nvSpPr>
        <p:spPr>
          <a:xfrm>
            <a:off x="3215520" y="2981880"/>
            <a:ext cx="921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ffffff"/>
                </a:solidFill>
                <a:latin typeface="Arial"/>
                <a:ea typeface="Arial"/>
              </a:rPr>
              <a:t>(agrupación)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Imagen 52" descr=""/>
          <p:cNvPicPr/>
          <p:nvPr/>
        </p:nvPicPr>
        <p:blipFill>
          <a:blip r:embed="rId1"/>
          <a:stretch/>
        </p:blipFill>
        <p:spPr>
          <a:xfrm>
            <a:off x="137160" y="757800"/>
            <a:ext cx="8868960" cy="4794480"/>
          </a:xfrm>
          <a:prstGeom prst="rect">
            <a:avLst/>
          </a:prstGeom>
          <a:ln>
            <a:noFill/>
          </a:ln>
        </p:spPr>
      </p:pic>
      <p:sp>
        <p:nvSpPr>
          <p:cNvPr id="1694" name="CustomShape 1"/>
          <p:cNvSpPr/>
          <p:nvPr/>
        </p:nvSpPr>
        <p:spPr>
          <a:xfrm>
            <a:off x="384480" y="2723040"/>
            <a:ext cx="837468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2"/>
              </a:rPr>
              <a:t>https://github.com/sacridini/Awesome-Geospatial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GeoDa un “clásico” de los SIG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96" name="CustomShape 2"/>
          <p:cNvSpPr/>
          <p:nvPr/>
        </p:nvSpPr>
        <p:spPr>
          <a:xfrm>
            <a:off x="2205720" y="5844960"/>
            <a:ext cx="53798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1"/>
              </a:rPr>
              <a:t>https://geodacenter.github.io/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97" name="Imagen 56" descr=""/>
          <p:cNvPicPr/>
          <p:nvPr/>
        </p:nvPicPr>
        <p:blipFill>
          <a:blip r:embed="rId2"/>
          <a:stretch/>
        </p:blipFill>
        <p:spPr>
          <a:xfrm>
            <a:off x="4125960" y="2194560"/>
            <a:ext cx="4147920" cy="3199680"/>
          </a:xfrm>
          <a:prstGeom prst="rect">
            <a:avLst/>
          </a:prstGeom>
          <a:ln>
            <a:noFill/>
          </a:ln>
        </p:spPr>
      </p:pic>
      <p:pic>
        <p:nvPicPr>
          <p:cNvPr id="1698" name="Imagen 57" descr=""/>
          <p:cNvPicPr/>
          <p:nvPr/>
        </p:nvPicPr>
        <p:blipFill>
          <a:blip r:embed="rId3"/>
          <a:stretch/>
        </p:blipFill>
        <p:spPr>
          <a:xfrm>
            <a:off x="914400" y="1328760"/>
            <a:ext cx="4476600" cy="324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Javascript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0" name="CustomShape 2"/>
          <p:cNvSpPr/>
          <p:nvPr/>
        </p:nvSpPr>
        <p:spPr>
          <a:xfrm>
            <a:off x="3200400" y="1828800"/>
            <a:ext cx="498240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1"/>
              </a:rPr>
              <a:t>http://rousseau.io/turf-mapboxjs/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01" name="Imagen 61" descr=""/>
          <p:cNvPicPr/>
          <p:nvPr/>
        </p:nvPicPr>
        <p:blipFill>
          <a:blip r:embed="rId2"/>
          <a:stretch/>
        </p:blipFill>
        <p:spPr>
          <a:xfrm>
            <a:off x="731520" y="1227600"/>
            <a:ext cx="1332360" cy="1332360"/>
          </a:xfrm>
          <a:prstGeom prst="rect">
            <a:avLst/>
          </a:prstGeom>
          <a:ln>
            <a:noFill/>
          </a:ln>
        </p:spPr>
      </p:pic>
      <p:sp>
        <p:nvSpPr>
          <p:cNvPr id="1702" name="CustomShape 3"/>
          <p:cNvSpPr/>
          <p:nvPr/>
        </p:nvSpPr>
        <p:spPr>
          <a:xfrm>
            <a:off x="3200400" y="1463040"/>
            <a:ext cx="498240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3"/>
              </a:rPr>
              <a:t>https://github.com/Turfjs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03" name="Imagen 63" descr=""/>
          <p:cNvPicPr/>
          <p:nvPr/>
        </p:nvPicPr>
        <p:blipFill>
          <a:blip r:embed="rId4"/>
          <a:stretch/>
        </p:blipFill>
        <p:spPr>
          <a:xfrm>
            <a:off x="789120" y="5313600"/>
            <a:ext cx="2856600" cy="637200"/>
          </a:xfrm>
          <a:prstGeom prst="rect">
            <a:avLst/>
          </a:prstGeom>
          <a:ln>
            <a:noFill/>
          </a:ln>
        </p:spPr>
      </p:pic>
      <p:sp>
        <p:nvSpPr>
          <p:cNvPr id="1704" name="CustomShape 4"/>
          <p:cNvSpPr/>
          <p:nvPr/>
        </p:nvSpPr>
        <p:spPr>
          <a:xfrm>
            <a:off x="4249080" y="5496480"/>
            <a:ext cx="525132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5"/>
              </a:rPr>
              <a:t>https://www.tensorflow.org/js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05" name="Imagen 65" descr=""/>
          <p:cNvPicPr/>
          <p:nvPr/>
        </p:nvPicPr>
        <p:blipFill>
          <a:blip r:embed="rId6"/>
          <a:stretch/>
        </p:blipFill>
        <p:spPr>
          <a:xfrm>
            <a:off x="473040" y="2667600"/>
            <a:ext cx="1904040" cy="1904040"/>
          </a:xfrm>
          <a:prstGeom prst="rect">
            <a:avLst/>
          </a:prstGeom>
          <a:ln>
            <a:noFill/>
          </a:ln>
        </p:spPr>
      </p:pic>
      <p:sp>
        <p:nvSpPr>
          <p:cNvPr id="1706" name="CustomShape 5"/>
          <p:cNvSpPr/>
          <p:nvPr/>
        </p:nvSpPr>
        <p:spPr>
          <a:xfrm>
            <a:off x="3396240" y="3383280"/>
            <a:ext cx="3478320" cy="3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f2f2f2"/>
                </a:solidFill>
                <a:uFillTx/>
                <a:latin typeface="Consolas"/>
                <a:ea typeface="Arial Unicode MS"/>
                <a:hlinkClick r:id="rId7"/>
              </a:rPr>
              <a:t>http://geoblaze.io/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7" name="Line 6"/>
          <p:cNvSpPr/>
          <p:nvPr/>
        </p:nvSpPr>
        <p:spPr>
          <a:xfrm>
            <a:off x="473040" y="4786200"/>
            <a:ext cx="797868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CustomShape 1"/>
          <p:cNvSpPr/>
          <p:nvPr/>
        </p:nvSpPr>
        <p:spPr>
          <a:xfrm>
            <a:off x="496080" y="404640"/>
            <a:ext cx="828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ffff99"/>
                </a:solidFill>
                <a:latin typeface="Consolas"/>
                <a:ea typeface="DejaVu Sans"/>
              </a:rPr>
              <a:t>Problema”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9" name="CustomShape 2"/>
          <p:cNvSpPr/>
          <p:nvPr/>
        </p:nvSpPr>
        <p:spPr>
          <a:xfrm>
            <a:off x="519480" y="1554480"/>
            <a:ext cx="7343640" cy="30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Cuando analizamos y utilizamos algoritmos con fenómenos puntuales (puntos) y queremos realizar predicciones.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Las coordenadas NO pueden ser tomadas en consideración tanto com input o 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10" name="Imagen 69" descr=""/>
          <p:cNvPicPr/>
          <p:nvPr/>
        </p:nvPicPr>
        <p:blipFill>
          <a:blip r:embed="rId1"/>
          <a:stretch/>
        </p:blipFill>
        <p:spPr>
          <a:xfrm>
            <a:off x="6675120" y="4630320"/>
            <a:ext cx="1730520" cy="171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template-master</Template>
  <TotalTime>877</TotalTime>
  <Application>LibreOffice/6.4.7.2$Linux_X86_64 LibreOffice_project/40$Build-2</Application>
  <Words>507</Words>
  <Paragraphs>66</Paragraphs>
  <Company>TAO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2005-10-26T06:54:45Z</dcterms:created>
  <dc:creator>sroyo01</dc:creator>
  <dc:description/>
  <dc:language>en-US</dc:language>
  <cp:lastModifiedBy/>
  <dcterms:modified xsi:type="dcterms:W3CDTF">2022-01-22T14:23:33Z</dcterms:modified>
  <cp:revision>105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TAO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